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80" r:id="rId4"/>
    <p:sldId id="257" r:id="rId5"/>
    <p:sldId id="283" r:id="rId6"/>
    <p:sldId id="258" r:id="rId7"/>
    <p:sldId id="284" r:id="rId8"/>
    <p:sldId id="285" r:id="rId9"/>
    <p:sldId id="277" r:id="rId10"/>
    <p:sldId id="278" r:id="rId11"/>
    <p:sldId id="276" r:id="rId12"/>
    <p:sldId id="262" r:id="rId13"/>
    <p:sldId id="263" r:id="rId14"/>
    <p:sldId id="275" r:id="rId15"/>
    <p:sldId id="279" r:id="rId16"/>
    <p:sldId id="286" r:id="rId17"/>
    <p:sldId id="287" r:id="rId18"/>
    <p:sldId id="288" r:id="rId19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B2EA32-8E37-4771-A407-B93E86326082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868ED29-091A-4415-8976-A9BFC389AF79}">
      <dgm:prSet/>
      <dgm:spPr/>
      <dgm:t>
        <a:bodyPr/>
        <a:lstStyle/>
        <a:p>
          <a:r>
            <a:rPr lang="en-US"/>
            <a:t>Phase 1 </a:t>
          </a:r>
        </a:p>
      </dgm:t>
    </dgm:pt>
    <dgm:pt modelId="{7D2BA7D7-F41E-4FEF-B06B-3DFE9271501D}" type="parTrans" cxnId="{3E1735B3-0F6C-403F-A9A3-D0ED071D1829}">
      <dgm:prSet/>
      <dgm:spPr/>
      <dgm:t>
        <a:bodyPr/>
        <a:lstStyle/>
        <a:p>
          <a:endParaRPr lang="en-US"/>
        </a:p>
      </dgm:t>
    </dgm:pt>
    <dgm:pt modelId="{F0141ACD-118F-478C-BB73-948C098B5628}" type="sibTrans" cxnId="{3E1735B3-0F6C-403F-A9A3-D0ED071D1829}">
      <dgm:prSet/>
      <dgm:spPr/>
      <dgm:t>
        <a:bodyPr/>
        <a:lstStyle/>
        <a:p>
          <a:endParaRPr lang="en-US"/>
        </a:p>
      </dgm:t>
    </dgm:pt>
    <dgm:pt modelId="{B91E6907-8297-4330-A881-78A45D05DA40}">
      <dgm:prSet/>
      <dgm:spPr/>
      <dgm:t>
        <a:bodyPr/>
        <a:lstStyle/>
        <a:p>
          <a:r>
            <a:rPr lang="en-US"/>
            <a:t>EXCEL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ride_length, weekday</a:t>
          </a:r>
        </a:p>
      </dgm:t>
    </dgm:pt>
    <dgm:pt modelId="{414CA6DC-7AFB-47A2-9343-CAE85FBEE667}" type="parTrans" cxnId="{128B2A29-7D0D-4130-8834-88870E65DC95}">
      <dgm:prSet/>
      <dgm:spPr/>
      <dgm:t>
        <a:bodyPr/>
        <a:lstStyle/>
        <a:p>
          <a:endParaRPr lang="en-US"/>
        </a:p>
      </dgm:t>
    </dgm:pt>
    <dgm:pt modelId="{92045E4D-24A3-4827-AEAD-CC8FEF2D2814}" type="sibTrans" cxnId="{128B2A29-7D0D-4130-8834-88870E65DC95}">
      <dgm:prSet/>
      <dgm:spPr/>
      <dgm:t>
        <a:bodyPr/>
        <a:lstStyle/>
        <a:p>
          <a:endParaRPr lang="en-US"/>
        </a:p>
      </dgm:t>
    </dgm:pt>
    <dgm:pt modelId="{DA4ADB47-538E-4565-B5AE-E01998B0CE10}">
      <dgm:prSet/>
      <dgm:spPr/>
      <dgm:t>
        <a:bodyPr/>
        <a:lstStyle/>
        <a:p>
          <a:r>
            <a:rPr lang="en-US" dirty="0"/>
            <a:t>Merge &amp; store in database</a:t>
          </a:r>
        </a:p>
      </dgm:t>
    </dgm:pt>
    <dgm:pt modelId="{7F43068A-39CF-4E7F-B6E7-06C2673A1C3C}" type="parTrans" cxnId="{1CA5DDD6-2C70-4249-A444-8BBE737A3672}">
      <dgm:prSet/>
      <dgm:spPr/>
      <dgm:t>
        <a:bodyPr/>
        <a:lstStyle/>
        <a:p>
          <a:endParaRPr lang="en-US"/>
        </a:p>
      </dgm:t>
    </dgm:pt>
    <dgm:pt modelId="{919FC2B0-244A-48DE-ABF3-C0976629FB5B}" type="sibTrans" cxnId="{1CA5DDD6-2C70-4249-A444-8BBE737A3672}">
      <dgm:prSet/>
      <dgm:spPr/>
      <dgm:t>
        <a:bodyPr/>
        <a:lstStyle/>
        <a:p>
          <a:endParaRPr lang="en-US"/>
        </a:p>
      </dgm:t>
    </dgm:pt>
    <dgm:pt modelId="{7F4EE912-FC69-40FA-AC23-CB76F20A1453}">
      <dgm:prSet/>
      <dgm:spPr/>
      <dgm:t>
        <a:bodyPr/>
        <a:lstStyle/>
        <a:p>
          <a:r>
            <a:rPr lang="en-US"/>
            <a:t>Phase 2:</a:t>
          </a:r>
        </a:p>
      </dgm:t>
    </dgm:pt>
    <dgm:pt modelId="{235C3BE5-990D-4D39-B966-66492F6AAE17}" type="parTrans" cxnId="{01531559-DA49-47E8-B14D-714EECD87B4B}">
      <dgm:prSet/>
      <dgm:spPr/>
      <dgm:t>
        <a:bodyPr/>
        <a:lstStyle/>
        <a:p>
          <a:endParaRPr lang="en-US"/>
        </a:p>
      </dgm:t>
    </dgm:pt>
    <dgm:pt modelId="{7A8972DD-57D6-4EA9-96FD-1DA9249AECF1}" type="sibTrans" cxnId="{01531559-DA49-47E8-B14D-714EECD87B4B}">
      <dgm:prSet/>
      <dgm:spPr/>
      <dgm:t>
        <a:bodyPr/>
        <a:lstStyle/>
        <a:p>
          <a:endParaRPr lang="en-US"/>
        </a:p>
      </dgm:t>
    </dgm:pt>
    <dgm:pt modelId="{EE3C9038-42CE-484B-BCCA-E7FCC5390A8B}">
      <dgm:prSet/>
      <dgm:spPr/>
      <dgm:t>
        <a:bodyPr/>
        <a:lstStyle/>
        <a:p>
          <a:r>
            <a:rPr lang="en-US"/>
            <a:t>SQL cleaning (split tables &amp; fill null values in station_name, id)</a:t>
          </a:r>
        </a:p>
      </dgm:t>
    </dgm:pt>
    <dgm:pt modelId="{2BE334FC-7864-42B3-89BB-70AF8BB6FE37}" type="parTrans" cxnId="{87B6D957-F517-4A38-AC83-D4C6161EC567}">
      <dgm:prSet/>
      <dgm:spPr/>
      <dgm:t>
        <a:bodyPr/>
        <a:lstStyle/>
        <a:p>
          <a:endParaRPr lang="en-US"/>
        </a:p>
      </dgm:t>
    </dgm:pt>
    <dgm:pt modelId="{5CA7CC62-CEDF-4862-B190-C4BFA84CC23C}" type="sibTrans" cxnId="{87B6D957-F517-4A38-AC83-D4C6161EC567}">
      <dgm:prSet/>
      <dgm:spPr/>
      <dgm:t>
        <a:bodyPr/>
        <a:lstStyle/>
        <a:p>
          <a:endParaRPr lang="en-US"/>
        </a:p>
      </dgm:t>
    </dgm:pt>
    <dgm:pt modelId="{C0B92B83-9888-40EC-A3FF-E90FD739326E}">
      <dgm:prSet/>
      <dgm:spPr/>
      <dgm:t>
        <a:bodyPr/>
        <a:lstStyle/>
        <a:p>
          <a:r>
            <a:rPr lang="en-US"/>
            <a:t>Python merge &amp; cleaning (remove not meaningful ride_length value, add time_slot columns and grouping ride_length)</a:t>
          </a:r>
        </a:p>
      </dgm:t>
    </dgm:pt>
    <dgm:pt modelId="{ABD233AC-35C8-432F-B26B-521E605B58BF}" type="parTrans" cxnId="{6F26FEB6-8479-4429-BDCB-85702A11FC30}">
      <dgm:prSet/>
      <dgm:spPr/>
      <dgm:t>
        <a:bodyPr/>
        <a:lstStyle/>
        <a:p>
          <a:endParaRPr lang="en-US"/>
        </a:p>
      </dgm:t>
    </dgm:pt>
    <dgm:pt modelId="{82E217F7-E2E2-4C0E-B64C-C1BDCCFCD2FD}" type="sibTrans" cxnId="{6F26FEB6-8479-4429-BDCB-85702A11FC30}">
      <dgm:prSet/>
      <dgm:spPr/>
      <dgm:t>
        <a:bodyPr/>
        <a:lstStyle/>
        <a:p>
          <a:endParaRPr lang="en-US"/>
        </a:p>
      </dgm:t>
    </dgm:pt>
    <dgm:pt modelId="{1A1828D4-0314-4AD0-93CF-42BE8DD6B9B4}">
      <dgm:prSet/>
      <dgm:spPr/>
      <dgm:t>
        <a:bodyPr/>
        <a:lstStyle/>
        <a:p>
          <a:r>
            <a:rPr lang="en-US"/>
            <a:t>Phase 3:</a:t>
          </a:r>
        </a:p>
      </dgm:t>
    </dgm:pt>
    <dgm:pt modelId="{407D182A-9B10-4ED1-92AD-14E275BED5CE}" type="parTrans" cxnId="{B3F2A0EF-B2A5-45D5-BE89-B525B9E4F6EA}">
      <dgm:prSet/>
      <dgm:spPr/>
      <dgm:t>
        <a:bodyPr/>
        <a:lstStyle/>
        <a:p>
          <a:endParaRPr lang="en-US"/>
        </a:p>
      </dgm:t>
    </dgm:pt>
    <dgm:pt modelId="{6BC00DA0-DB3D-4875-913D-3A8E56CDE1B7}" type="sibTrans" cxnId="{B3F2A0EF-B2A5-45D5-BE89-B525B9E4F6EA}">
      <dgm:prSet/>
      <dgm:spPr/>
      <dgm:t>
        <a:bodyPr/>
        <a:lstStyle/>
        <a:p>
          <a:endParaRPr lang="en-US"/>
        </a:p>
      </dgm:t>
    </dgm:pt>
    <dgm:pt modelId="{3B65599F-A715-4E74-8A7E-990001BF2929}">
      <dgm:prSet/>
      <dgm:spPr/>
      <dgm:t>
        <a:bodyPr/>
        <a:lstStyle/>
        <a:p>
          <a:r>
            <a:rPr lang="en-US"/>
            <a:t>Preview difference in characteristics on casual and members</a:t>
          </a:r>
        </a:p>
      </dgm:t>
    </dgm:pt>
    <dgm:pt modelId="{CC676FD3-65C7-455F-9861-D9B574D4C7BC}" type="parTrans" cxnId="{67B603E0-EBF7-4C92-AFA4-8F95908D7865}">
      <dgm:prSet/>
      <dgm:spPr/>
      <dgm:t>
        <a:bodyPr/>
        <a:lstStyle/>
        <a:p>
          <a:endParaRPr lang="en-US"/>
        </a:p>
      </dgm:t>
    </dgm:pt>
    <dgm:pt modelId="{E8C39CD2-FB8C-4974-A6E7-3DD28DCA4EB3}" type="sibTrans" cxnId="{67B603E0-EBF7-4C92-AFA4-8F95908D7865}">
      <dgm:prSet/>
      <dgm:spPr/>
      <dgm:t>
        <a:bodyPr/>
        <a:lstStyle/>
        <a:p>
          <a:endParaRPr lang="en-US"/>
        </a:p>
      </dgm:t>
    </dgm:pt>
    <dgm:pt modelId="{00B1A43C-61C3-47DB-81C5-2CD6EA1C65A8}" type="pres">
      <dgm:prSet presAssocID="{F9B2EA32-8E37-4771-A407-B93E86326082}" presName="linear" presStyleCnt="0">
        <dgm:presLayoutVars>
          <dgm:dir/>
          <dgm:animLvl val="lvl"/>
          <dgm:resizeHandles val="exact"/>
        </dgm:presLayoutVars>
      </dgm:prSet>
      <dgm:spPr/>
    </dgm:pt>
    <dgm:pt modelId="{83C08377-39D7-43FA-BF66-4A7F74923E34}" type="pres">
      <dgm:prSet presAssocID="{2868ED29-091A-4415-8976-A9BFC389AF79}" presName="parentLin" presStyleCnt="0"/>
      <dgm:spPr/>
    </dgm:pt>
    <dgm:pt modelId="{DDB5DDBF-D58B-446E-8E06-A222DC3FFD32}" type="pres">
      <dgm:prSet presAssocID="{2868ED29-091A-4415-8976-A9BFC389AF79}" presName="parentLeftMargin" presStyleLbl="node1" presStyleIdx="0" presStyleCnt="3"/>
      <dgm:spPr/>
    </dgm:pt>
    <dgm:pt modelId="{54DB8F80-F486-41BF-ACFF-AC10BB0DF84F}" type="pres">
      <dgm:prSet presAssocID="{2868ED29-091A-4415-8976-A9BFC389AF7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B05682D-0F87-414F-84A9-D682EDE5470C}" type="pres">
      <dgm:prSet presAssocID="{2868ED29-091A-4415-8976-A9BFC389AF79}" presName="negativeSpace" presStyleCnt="0"/>
      <dgm:spPr/>
    </dgm:pt>
    <dgm:pt modelId="{BC783C43-CB1D-4209-92C7-B9FF1043C3DC}" type="pres">
      <dgm:prSet presAssocID="{2868ED29-091A-4415-8976-A9BFC389AF79}" presName="childText" presStyleLbl="conFgAcc1" presStyleIdx="0" presStyleCnt="3">
        <dgm:presLayoutVars>
          <dgm:bulletEnabled val="1"/>
        </dgm:presLayoutVars>
      </dgm:prSet>
      <dgm:spPr/>
    </dgm:pt>
    <dgm:pt modelId="{B7AB46ED-615D-42D4-BEAD-0B1C595B2B0D}" type="pres">
      <dgm:prSet presAssocID="{F0141ACD-118F-478C-BB73-948C098B5628}" presName="spaceBetweenRectangles" presStyleCnt="0"/>
      <dgm:spPr/>
    </dgm:pt>
    <dgm:pt modelId="{30BACA3D-A9E4-456D-87E4-23D9340AFE23}" type="pres">
      <dgm:prSet presAssocID="{7F4EE912-FC69-40FA-AC23-CB76F20A1453}" presName="parentLin" presStyleCnt="0"/>
      <dgm:spPr/>
    </dgm:pt>
    <dgm:pt modelId="{590EDF5C-9F0C-490D-BB63-4FC7FA0EEEF9}" type="pres">
      <dgm:prSet presAssocID="{7F4EE912-FC69-40FA-AC23-CB76F20A1453}" presName="parentLeftMargin" presStyleLbl="node1" presStyleIdx="0" presStyleCnt="3"/>
      <dgm:spPr/>
    </dgm:pt>
    <dgm:pt modelId="{EC2DFECC-44D5-4E52-8391-8F5F7044CFE8}" type="pres">
      <dgm:prSet presAssocID="{7F4EE912-FC69-40FA-AC23-CB76F20A145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6230DF9-CEF9-4893-9D4B-1EEC8592B768}" type="pres">
      <dgm:prSet presAssocID="{7F4EE912-FC69-40FA-AC23-CB76F20A1453}" presName="negativeSpace" presStyleCnt="0"/>
      <dgm:spPr/>
    </dgm:pt>
    <dgm:pt modelId="{8804E441-64E2-4073-8F2A-D0C03090AB50}" type="pres">
      <dgm:prSet presAssocID="{7F4EE912-FC69-40FA-AC23-CB76F20A1453}" presName="childText" presStyleLbl="conFgAcc1" presStyleIdx="1" presStyleCnt="3">
        <dgm:presLayoutVars>
          <dgm:bulletEnabled val="1"/>
        </dgm:presLayoutVars>
      </dgm:prSet>
      <dgm:spPr/>
    </dgm:pt>
    <dgm:pt modelId="{817DBD80-BDA2-420E-8614-B9A993C5359F}" type="pres">
      <dgm:prSet presAssocID="{7A8972DD-57D6-4EA9-96FD-1DA9249AECF1}" presName="spaceBetweenRectangles" presStyleCnt="0"/>
      <dgm:spPr/>
    </dgm:pt>
    <dgm:pt modelId="{1FE7A8B0-F51E-4A03-935D-B2A1BA5B4049}" type="pres">
      <dgm:prSet presAssocID="{1A1828D4-0314-4AD0-93CF-42BE8DD6B9B4}" presName="parentLin" presStyleCnt="0"/>
      <dgm:spPr/>
    </dgm:pt>
    <dgm:pt modelId="{7887F269-2A5E-47E1-847D-279FEF61FF2E}" type="pres">
      <dgm:prSet presAssocID="{1A1828D4-0314-4AD0-93CF-42BE8DD6B9B4}" presName="parentLeftMargin" presStyleLbl="node1" presStyleIdx="1" presStyleCnt="3"/>
      <dgm:spPr/>
    </dgm:pt>
    <dgm:pt modelId="{FA210006-6078-4A70-BEB6-A70B53F847E4}" type="pres">
      <dgm:prSet presAssocID="{1A1828D4-0314-4AD0-93CF-42BE8DD6B9B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03B3ED6-D03E-4EF6-9EC5-F9FB76EAB28A}" type="pres">
      <dgm:prSet presAssocID="{1A1828D4-0314-4AD0-93CF-42BE8DD6B9B4}" presName="negativeSpace" presStyleCnt="0"/>
      <dgm:spPr/>
    </dgm:pt>
    <dgm:pt modelId="{5CB7A604-78D8-4BA9-A7CB-4247EB5D4F55}" type="pres">
      <dgm:prSet presAssocID="{1A1828D4-0314-4AD0-93CF-42BE8DD6B9B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38F2006-3FA5-4EE2-AAF3-ADE604592344}" type="presOf" srcId="{1A1828D4-0314-4AD0-93CF-42BE8DD6B9B4}" destId="{7887F269-2A5E-47E1-847D-279FEF61FF2E}" srcOrd="0" destOrd="0" presId="urn:microsoft.com/office/officeart/2005/8/layout/list1"/>
    <dgm:cxn modelId="{DF915C18-2586-4E92-9FD1-C2CD97CAC218}" type="presOf" srcId="{7F4EE912-FC69-40FA-AC23-CB76F20A1453}" destId="{EC2DFECC-44D5-4E52-8391-8F5F7044CFE8}" srcOrd="1" destOrd="0" presId="urn:microsoft.com/office/officeart/2005/8/layout/list1"/>
    <dgm:cxn modelId="{A736041F-4966-4C17-A7C4-BFF4ED72963F}" type="presOf" srcId="{B91E6907-8297-4330-A881-78A45D05DA40}" destId="{BC783C43-CB1D-4209-92C7-B9FF1043C3DC}" srcOrd="0" destOrd="0" presId="urn:microsoft.com/office/officeart/2005/8/layout/list1"/>
    <dgm:cxn modelId="{128B2A29-7D0D-4130-8834-88870E65DC95}" srcId="{2868ED29-091A-4415-8976-A9BFC389AF79}" destId="{B91E6907-8297-4330-A881-78A45D05DA40}" srcOrd="0" destOrd="0" parTransId="{414CA6DC-7AFB-47A2-9343-CAE85FBEE667}" sibTransId="{92045E4D-24A3-4827-AEAD-CC8FEF2D2814}"/>
    <dgm:cxn modelId="{5B777D45-E3F9-41E3-B2A7-03DEE58FDA82}" type="presOf" srcId="{EE3C9038-42CE-484B-BCCA-E7FCC5390A8B}" destId="{8804E441-64E2-4073-8F2A-D0C03090AB50}" srcOrd="0" destOrd="0" presId="urn:microsoft.com/office/officeart/2005/8/layout/list1"/>
    <dgm:cxn modelId="{A745F06E-8CF5-4086-A74C-93A129D33C90}" type="presOf" srcId="{3B65599F-A715-4E74-8A7E-990001BF2929}" destId="{5CB7A604-78D8-4BA9-A7CB-4247EB5D4F55}" srcOrd="0" destOrd="0" presId="urn:microsoft.com/office/officeart/2005/8/layout/list1"/>
    <dgm:cxn modelId="{12081751-763A-4FEE-A45F-40D7111F5C26}" type="presOf" srcId="{1A1828D4-0314-4AD0-93CF-42BE8DD6B9B4}" destId="{FA210006-6078-4A70-BEB6-A70B53F847E4}" srcOrd="1" destOrd="0" presId="urn:microsoft.com/office/officeart/2005/8/layout/list1"/>
    <dgm:cxn modelId="{87B6D957-F517-4A38-AC83-D4C6161EC567}" srcId="{7F4EE912-FC69-40FA-AC23-CB76F20A1453}" destId="{EE3C9038-42CE-484B-BCCA-E7FCC5390A8B}" srcOrd="0" destOrd="0" parTransId="{2BE334FC-7864-42B3-89BB-70AF8BB6FE37}" sibTransId="{5CA7CC62-CEDF-4862-B190-C4BFA84CC23C}"/>
    <dgm:cxn modelId="{01531559-DA49-47E8-B14D-714EECD87B4B}" srcId="{F9B2EA32-8E37-4771-A407-B93E86326082}" destId="{7F4EE912-FC69-40FA-AC23-CB76F20A1453}" srcOrd="1" destOrd="0" parTransId="{235C3BE5-990D-4D39-B966-66492F6AAE17}" sibTransId="{7A8972DD-57D6-4EA9-96FD-1DA9249AECF1}"/>
    <dgm:cxn modelId="{4E70BE84-E97E-41C5-BE9F-899DE86E01B3}" type="presOf" srcId="{C0B92B83-9888-40EC-A3FF-E90FD739326E}" destId="{8804E441-64E2-4073-8F2A-D0C03090AB50}" srcOrd="0" destOrd="1" presId="urn:microsoft.com/office/officeart/2005/8/layout/list1"/>
    <dgm:cxn modelId="{720D5A91-DFC4-469D-87CA-3D22ABFFC105}" type="presOf" srcId="{7F4EE912-FC69-40FA-AC23-CB76F20A1453}" destId="{590EDF5C-9F0C-490D-BB63-4FC7FA0EEEF9}" srcOrd="0" destOrd="0" presId="urn:microsoft.com/office/officeart/2005/8/layout/list1"/>
    <dgm:cxn modelId="{CB2A179C-7B55-4069-A6ED-A57739E132F5}" type="presOf" srcId="{F9B2EA32-8E37-4771-A407-B93E86326082}" destId="{00B1A43C-61C3-47DB-81C5-2CD6EA1C65A8}" srcOrd="0" destOrd="0" presId="urn:microsoft.com/office/officeart/2005/8/layout/list1"/>
    <dgm:cxn modelId="{7CDB2EA6-82AA-49A3-8FE0-A14F8164875A}" type="presOf" srcId="{2868ED29-091A-4415-8976-A9BFC389AF79}" destId="{54DB8F80-F486-41BF-ACFF-AC10BB0DF84F}" srcOrd="1" destOrd="0" presId="urn:microsoft.com/office/officeart/2005/8/layout/list1"/>
    <dgm:cxn modelId="{3E1735B3-0F6C-403F-A9A3-D0ED071D1829}" srcId="{F9B2EA32-8E37-4771-A407-B93E86326082}" destId="{2868ED29-091A-4415-8976-A9BFC389AF79}" srcOrd="0" destOrd="0" parTransId="{7D2BA7D7-F41E-4FEF-B06B-3DFE9271501D}" sibTransId="{F0141ACD-118F-478C-BB73-948C098B5628}"/>
    <dgm:cxn modelId="{6F26FEB6-8479-4429-BDCB-85702A11FC30}" srcId="{7F4EE912-FC69-40FA-AC23-CB76F20A1453}" destId="{C0B92B83-9888-40EC-A3FF-E90FD739326E}" srcOrd="1" destOrd="0" parTransId="{ABD233AC-35C8-432F-B26B-521E605B58BF}" sibTransId="{82E217F7-E2E2-4C0E-B64C-C1BDCCFCD2FD}"/>
    <dgm:cxn modelId="{7ADEFAC0-6C56-4472-85A9-503138ECCF41}" type="presOf" srcId="{2868ED29-091A-4415-8976-A9BFC389AF79}" destId="{DDB5DDBF-D58B-446E-8E06-A222DC3FFD32}" srcOrd="0" destOrd="0" presId="urn:microsoft.com/office/officeart/2005/8/layout/list1"/>
    <dgm:cxn modelId="{1CA5DDD6-2C70-4249-A444-8BBE737A3672}" srcId="{2868ED29-091A-4415-8976-A9BFC389AF79}" destId="{DA4ADB47-538E-4565-B5AE-E01998B0CE10}" srcOrd="1" destOrd="0" parTransId="{7F43068A-39CF-4E7F-B6E7-06C2673A1C3C}" sibTransId="{919FC2B0-244A-48DE-ABF3-C0976629FB5B}"/>
    <dgm:cxn modelId="{67B603E0-EBF7-4C92-AFA4-8F95908D7865}" srcId="{1A1828D4-0314-4AD0-93CF-42BE8DD6B9B4}" destId="{3B65599F-A715-4E74-8A7E-990001BF2929}" srcOrd="0" destOrd="0" parTransId="{CC676FD3-65C7-455F-9861-D9B574D4C7BC}" sibTransId="{E8C39CD2-FB8C-4974-A6E7-3DD28DCA4EB3}"/>
    <dgm:cxn modelId="{88B095E3-9F24-4D89-91D2-C90ECCCE8A0F}" type="presOf" srcId="{DA4ADB47-538E-4565-B5AE-E01998B0CE10}" destId="{BC783C43-CB1D-4209-92C7-B9FF1043C3DC}" srcOrd="0" destOrd="1" presId="urn:microsoft.com/office/officeart/2005/8/layout/list1"/>
    <dgm:cxn modelId="{B3F2A0EF-B2A5-45D5-BE89-B525B9E4F6EA}" srcId="{F9B2EA32-8E37-4771-A407-B93E86326082}" destId="{1A1828D4-0314-4AD0-93CF-42BE8DD6B9B4}" srcOrd="2" destOrd="0" parTransId="{407D182A-9B10-4ED1-92AD-14E275BED5CE}" sibTransId="{6BC00DA0-DB3D-4875-913D-3A8E56CDE1B7}"/>
    <dgm:cxn modelId="{EA6919BE-26B2-4121-9A7D-0D65B858F9FE}" type="presParOf" srcId="{00B1A43C-61C3-47DB-81C5-2CD6EA1C65A8}" destId="{83C08377-39D7-43FA-BF66-4A7F74923E34}" srcOrd="0" destOrd="0" presId="urn:microsoft.com/office/officeart/2005/8/layout/list1"/>
    <dgm:cxn modelId="{5F5A1B05-1E23-4662-82C7-BAB176388274}" type="presParOf" srcId="{83C08377-39D7-43FA-BF66-4A7F74923E34}" destId="{DDB5DDBF-D58B-446E-8E06-A222DC3FFD32}" srcOrd="0" destOrd="0" presId="urn:microsoft.com/office/officeart/2005/8/layout/list1"/>
    <dgm:cxn modelId="{7E922B40-206C-43E1-BAD5-170B08FAC8E9}" type="presParOf" srcId="{83C08377-39D7-43FA-BF66-4A7F74923E34}" destId="{54DB8F80-F486-41BF-ACFF-AC10BB0DF84F}" srcOrd="1" destOrd="0" presId="urn:microsoft.com/office/officeart/2005/8/layout/list1"/>
    <dgm:cxn modelId="{79FFFB59-FC7E-4210-9A22-635D30BA427D}" type="presParOf" srcId="{00B1A43C-61C3-47DB-81C5-2CD6EA1C65A8}" destId="{FB05682D-0F87-414F-84A9-D682EDE5470C}" srcOrd="1" destOrd="0" presId="urn:microsoft.com/office/officeart/2005/8/layout/list1"/>
    <dgm:cxn modelId="{117D2652-B984-4FB7-8588-8CC016E60038}" type="presParOf" srcId="{00B1A43C-61C3-47DB-81C5-2CD6EA1C65A8}" destId="{BC783C43-CB1D-4209-92C7-B9FF1043C3DC}" srcOrd="2" destOrd="0" presId="urn:microsoft.com/office/officeart/2005/8/layout/list1"/>
    <dgm:cxn modelId="{34F4D33C-F847-4E83-972C-FFF3A98071AC}" type="presParOf" srcId="{00B1A43C-61C3-47DB-81C5-2CD6EA1C65A8}" destId="{B7AB46ED-615D-42D4-BEAD-0B1C595B2B0D}" srcOrd="3" destOrd="0" presId="urn:microsoft.com/office/officeart/2005/8/layout/list1"/>
    <dgm:cxn modelId="{B9AFCC57-F37F-43DE-B5C1-2D627BD4F9BB}" type="presParOf" srcId="{00B1A43C-61C3-47DB-81C5-2CD6EA1C65A8}" destId="{30BACA3D-A9E4-456D-87E4-23D9340AFE23}" srcOrd="4" destOrd="0" presId="urn:microsoft.com/office/officeart/2005/8/layout/list1"/>
    <dgm:cxn modelId="{CE6E367B-D176-4EB3-BF96-F76A0025859D}" type="presParOf" srcId="{30BACA3D-A9E4-456D-87E4-23D9340AFE23}" destId="{590EDF5C-9F0C-490D-BB63-4FC7FA0EEEF9}" srcOrd="0" destOrd="0" presId="urn:microsoft.com/office/officeart/2005/8/layout/list1"/>
    <dgm:cxn modelId="{6C00C5BA-8CF9-4549-9830-F8C00740C63C}" type="presParOf" srcId="{30BACA3D-A9E4-456D-87E4-23D9340AFE23}" destId="{EC2DFECC-44D5-4E52-8391-8F5F7044CFE8}" srcOrd="1" destOrd="0" presId="urn:microsoft.com/office/officeart/2005/8/layout/list1"/>
    <dgm:cxn modelId="{FA93725F-F097-435A-82FB-1E35671A019F}" type="presParOf" srcId="{00B1A43C-61C3-47DB-81C5-2CD6EA1C65A8}" destId="{76230DF9-CEF9-4893-9D4B-1EEC8592B768}" srcOrd="5" destOrd="0" presId="urn:microsoft.com/office/officeart/2005/8/layout/list1"/>
    <dgm:cxn modelId="{F18CF4C5-5B76-475D-9E50-AD7DCAF86E21}" type="presParOf" srcId="{00B1A43C-61C3-47DB-81C5-2CD6EA1C65A8}" destId="{8804E441-64E2-4073-8F2A-D0C03090AB50}" srcOrd="6" destOrd="0" presId="urn:microsoft.com/office/officeart/2005/8/layout/list1"/>
    <dgm:cxn modelId="{1187B5EF-4D72-4F96-926B-F01CCDFF6CA4}" type="presParOf" srcId="{00B1A43C-61C3-47DB-81C5-2CD6EA1C65A8}" destId="{817DBD80-BDA2-420E-8614-B9A993C5359F}" srcOrd="7" destOrd="0" presId="urn:microsoft.com/office/officeart/2005/8/layout/list1"/>
    <dgm:cxn modelId="{02E00A60-9BA5-4973-9B8E-75CAC768E363}" type="presParOf" srcId="{00B1A43C-61C3-47DB-81C5-2CD6EA1C65A8}" destId="{1FE7A8B0-F51E-4A03-935D-B2A1BA5B4049}" srcOrd="8" destOrd="0" presId="urn:microsoft.com/office/officeart/2005/8/layout/list1"/>
    <dgm:cxn modelId="{8023DADD-4CCB-4534-A2E9-50B8272503BA}" type="presParOf" srcId="{1FE7A8B0-F51E-4A03-935D-B2A1BA5B4049}" destId="{7887F269-2A5E-47E1-847D-279FEF61FF2E}" srcOrd="0" destOrd="0" presId="urn:microsoft.com/office/officeart/2005/8/layout/list1"/>
    <dgm:cxn modelId="{EDA09012-A8CB-46C1-915A-3AA0FC4252B2}" type="presParOf" srcId="{1FE7A8B0-F51E-4A03-935D-B2A1BA5B4049}" destId="{FA210006-6078-4A70-BEB6-A70B53F847E4}" srcOrd="1" destOrd="0" presId="urn:microsoft.com/office/officeart/2005/8/layout/list1"/>
    <dgm:cxn modelId="{2CE229B2-BCDB-43D7-B53E-3E61A73DDA1C}" type="presParOf" srcId="{00B1A43C-61C3-47DB-81C5-2CD6EA1C65A8}" destId="{603B3ED6-D03E-4EF6-9EC5-F9FB76EAB28A}" srcOrd="9" destOrd="0" presId="urn:microsoft.com/office/officeart/2005/8/layout/list1"/>
    <dgm:cxn modelId="{9021E369-1EAA-4218-8532-741552EA7E3A}" type="presParOf" srcId="{00B1A43C-61C3-47DB-81C5-2CD6EA1C65A8}" destId="{5CB7A604-78D8-4BA9-A7CB-4247EB5D4F5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24D117-0016-4BC0-8C16-0CF5BE9DCAC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FE7566B-6BCE-4BB1-8D64-E9CA6DECD78D}">
      <dgm:prSet/>
      <dgm:spPr/>
      <dgm:t>
        <a:bodyPr/>
        <a:lstStyle/>
        <a:p>
          <a:r>
            <a:rPr lang="en-US"/>
            <a:t>Phase 4:</a:t>
          </a:r>
        </a:p>
      </dgm:t>
    </dgm:pt>
    <dgm:pt modelId="{15B10247-39C6-4037-A30B-E9B3365B85E9}" type="parTrans" cxnId="{C211AD82-5731-49BE-B0B4-CD8315F87F30}">
      <dgm:prSet/>
      <dgm:spPr/>
      <dgm:t>
        <a:bodyPr/>
        <a:lstStyle/>
        <a:p>
          <a:endParaRPr lang="en-US"/>
        </a:p>
      </dgm:t>
    </dgm:pt>
    <dgm:pt modelId="{34274DE8-FE15-436D-A9D8-C5AF236B5B82}" type="sibTrans" cxnId="{C211AD82-5731-49BE-B0B4-CD8315F87F30}">
      <dgm:prSet/>
      <dgm:spPr/>
      <dgm:t>
        <a:bodyPr/>
        <a:lstStyle/>
        <a:p>
          <a:endParaRPr lang="en-US"/>
        </a:p>
      </dgm:t>
    </dgm:pt>
    <dgm:pt modelId="{01B7C0DF-0A96-475F-8DA1-C490FBF3DFBE}">
      <dgm:prSet/>
      <dgm:spPr/>
      <dgm:t>
        <a:bodyPr/>
        <a:lstStyle/>
        <a:p>
          <a:r>
            <a:rPr lang="en-US"/>
            <a:t>Visualization by POWER BI</a:t>
          </a:r>
        </a:p>
      </dgm:t>
    </dgm:pt>
    <dgm:pt modelId="{C461138C-520F-465B-B836-D913780A267C}" type="parTrans" cxnId="{D62948FE-DDAD-412E-9CC8-380DA41F8362}">
      <dgm:prSet/>
      <dgm:spPr/>
      <dgm:t>
        <a:bodyPr/>
        <a:lstStyle/>
        <a:p>
          <a:endParaRPr lang="en-US"/>
        </a:p>
      </dgm:t>
    </dgm:pt>
    <dgm:pt modelId="{59F0235F-34C6-41EE-A464-A737DE2B87A0}" type="sibTrans" cxnId="{D62948FE-DDAD-412E-9CC8-380DA41F8362}">
      <dgm:prSet/>
      <dgm:spPr/>
      <dgm:t>
        <a:bodyPr/>
        <a:lstStyle/>
        <a:p>
          <a:endParaRPr lang="en-US"/>
        </a:p>
      </dgm:t>
    </dgm:pt>
    <dgm:pt modelId="{5CF40597-69BE-4F27-8045-F3EF9B6EB987}">
      <dgm:prSet/>
      <dgm:spPr/>
      <dgm:t>
        <a:bodyPr/>
        <a:lstStyle/>
        <a:p>
          <a:r>
            <a:rPr lang="en-US"/>
            <a:t>Analysis</a:t>
          </a:r>
        </a:p>
      </dgm:t>
    </dgm:pt>
    <dgm:pt modelId="{5F4ED1C5-6224-4EFE-B1B8-0F6CD83374EF}" type="parTrans" cxnId="{4FF4882D-CA4B-429D-98F2-4EF7642A7081}">
      <dgm:prSet/>
      <dgm:spPr/>
      <dgm:t>
        <a:bodyPr/>
        <a:lstStyle/>
        <a:p>
          <a:endParaRPr lang="en-US"/>
        </a:p>
      </dgm:t>
    </dgm:pt>
    <dgm:pt modelId="{983EB9DA-AE5D-4613-B000-FC8CA5032FDD}" type="sibTrans" cxnId="{4FF4882D-CA4B-429D-98F2-4EF7642A7081}">
      <dgm:prSet/>
      <dgm:spPr/>
      <dgm:t>
        <a:bodyPr/>
        <a:lstStyle/>
        <a:p>
          <a:endParaRPr lang="en-US"/>
        </a:p>
      </dgm:t>
    </dgm:pt>
    <dgm:pt modelId="{37A86E20-4B23-40B9-B512-EFC78F0B192B}">
      <dgm:prSet/>
      <dgm:spPr/>
      <dgm:t>
        <a:bodyPr/>
        <a:lstStyle/>
        <a:p>
          <a:r>
            <a:rPr lang="en-US"/>
            <a:t>Phase 5:</a:t>
          </a:r>
        </a:p>
      </dgm:t>
    </dgm:pt>
    <dgm:pt modelId="{AE2F7946-45D4-4F88-B2F8-B40CFAA569B3}" type="parTrans" cxnId="{302AFC26-9BBE-4BA1-97A0-6E5149A6EC15}">
      <dgm:prSet/>
      <dgm:spPr/>
      <dgm:t>
        <a:bodyPr/>
        <a:lstStyle/>
        <a:p>
          <a:endParaRPr lang="en-US"/>
        </a:p>
      </dgm:t>
    </dgm:pt>
    <dgm:pt modelId="{78449F79-5304-4E98-8FA3-75A325F124A6}" type="sibTrans" cxnId="{302AFC26-9BBE-4BA1-97A0-6E5149A6EC15}">
      <dgm:prSet/>
      <dgm:spPr/>
      <dgm:t>
        <a:bodyPr/>
        <a:lstStyle/>
        <a:p>
          <a:endParaRPr lang="en-US"/>
        </a:p>
      </dgm:t>
    </dgm:pt>
    <dgm:pt modelId="{271F7D92-320E-4544-9038-A1BD8F6A625E}">
      <dgm:prSet/>
      <dgm:spPr/>
      <dgm:t>
        <a:bodyPr/>
        <a:lstStyle/>
        <a:p>
          <a:r>
            <a:rPr lang="en-US"/>
            <a:t>Recommendation</a:t>
          </a:r>
        </a:p>
      </dgm:t>
    </dgm:pt>
    <dgm:pt modelId="{D96BCA70-017F-424F-9828-5EF969358AB8}" type="parTrans" cxnId="{EBF6906B-BF6D-4C61-9E4B-834DF609A3F7}">
      <dgm:prSet/>
      <dgm:spPr/>
      <dgm:t>
        <a:bodyPr/>
        <a:lstStyle/>
        <a:p>
          <a:endParaRPr lang="en-US"/>
        </a:p>
      </dgm:t>
    </dgm:pt>
    <dgm:pt modelId="{BBFF55B0-9632-44BA-BC0C-403C225E7D5B}" type="sibTrans" cxnId="{EBF6906B-BF6D-4C61-9E4B-834DF609A3F7}">
      <dgm:prSet/>
      <dgm:spPr/>
      <dgm:t>
        <a:bodyPr/>
        <a:lstStyle/>
        <a:p>
          <a:endParaRPr lang="en-US"/>
        </a:p>
      </dgm:t>
    </dgm:pt>
    <dgm:pt modelId="{4DF6C701-DC47-4AA8-BC52-214D3AE80628}" type="pres">
      <dgm:prSet presAssocID="{2424D117-0016-4BC0-8C16-0CF5BE9DCACC}" presName="linear" presStyleCnt="0">
        <dgm:presLayoutVars>
          <dgm:dir/>
          <dgm:animLvl val="lvl"/>
          <dgm:resizeHandles val="exact"/>
        </dgm:presLayoutVars>
      </dgm:prSet>
      <dgm:spPr/>
    </dgm:pt>
    <dgm:pt modelId="{182B6E84-AD9F-4B5C-9688-A7DE8AFCE271}" type="pres">
      <dgm:prSet presAssocID="{1FE7566B-6BCE-4BB1-8D64-E9CA6DECD78D}" presName="parentLin" presStyleCnt="0"/>
      <dgm:spPr/>
    </dgm:pt>
    <dgm:pt modelId="{9CDC01C8-FDE8-45F9-AB0A-DB785A30EE44}" type="pres">
      <dgm:prSet presAssocID="{1FE7566B-6BCE-4BB1-8D64-E9CA6DECD78D}" presName="parentLeftMargin" presStyleLbl="node1" presStyleIdx="0" presStyleCnt="2"/>
      <dgm:spPr/>
    </dgm:pt>
    <dgm:pt modelId="{56A8F775-F583-4D70-A36D-D1A6A4BAB0E7}" type="pres">
      <dgm:prSet presAssocID="{1FE7566B-6BCE-4BB1-8D64-E9CA6DECD78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D76AA15-82B5-4D42-82E4-E15B994F8050}" type="pres">
      <dgm:prSet presAssocID="{1FE7566B-6BCE-4BB1-8D64-E9CA6DECD78D}" presName="negativeSpace" presStyleCnt="0"/>
      <dgm:spPr/>
    </dgm:pt>
    <dgm:pt modelId="{C982D822-1447-46F4-9B31-D164036EF020}" type="pres">
      <dgm:prSet presAssocID="{1FE7566B-6BCE-4BB1-8D64-E9CA6DECD78D}" presName="childText" presStyleLbl="conFgAcc1" presStyleIdx="0" presStyleCnt="2">
        <dgm:presLayoutVars>
          <dgm:bulletEnabled val="1"/>
        </dgm:presLayoutVars>
      </dgm:prSet>
      <dgm:spPr/>
    </dgm:pt>
    <dgm:pt modelId="{3F44441D-8330-4332-87A7-FF8F6570D2A6}" type="pres">
      <dgm:prSet presAssocID="{34274DE8-FE15-436D-A9D8-C5AF236B5B82}" presName="spaceBetweenRectangles" presStyleCnt="0"/>
      <dgm:spPr/>
    </dgm:pt>
    <dgm:pt modelId="{B376B14E-8CE1-4E83-B36A-74F3C4337897}" type="pres">
      <dgm:prSet presAssocID="{37A86E20-4B23-40B9-B512-EFC78F0B192B}" presName="parentLin" presStyleCnt="0"/>
      <dgm:spPr/>
    </dgm:pt>
    <dgm:pt modelId="{27F7C19F-F39E-4075-9208-DE2340D77F24}" type="pres">
      <dgm:prSet presAssocID="{37A86E20-4B23-40B9-B512-EFC78F0B192B}" presName="parentLeftMargin" presStyleLbl="node1" presStyleIdx="0" presStyleCnt="2"/>
      <dgm:spPr/>
    </dgm:pt>
    <dgm:pt modelId="{17829CEA-9280-4138-A88F-3B6793D13429}" type="pres">
      <dgm:prSet presAssocID="{37A86E20-4B23-40B9-B512-EFC78F0B192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222D7A6-402B-42EB-B246-F8E576A4287F}" type="pres">
      <dgm:prSet presAssocID="{37A86E20-4B23-40B9-B512-EFC78F0B192B}" presName="negativeSpace" presStyleCnt="0"/>
      <dgm:spPr/>
    </dgm:pt>
    <dgm:pt modelId="{7AE0A9D1-6734-4771-A99A-0AB22ED9D317}" type="pres">
      <dgm:prSet presAssocID="{37A86E20-4B23-40B9-B512-EFC78F0B192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02AFC26-9BBE-4BA1-97A0-6E5149A6EC15}" srcId="{2424D117-0016-4BC0-8C16-0CF5BE9DCACC}" destId="{37A86E20-4B23-40B9-B512-EFC78F0B192B}" srcOrd="1" destOrd="0" parTransId="{AE2F7946-45D4-4F88-B2F8-B40CFAA569B3}" sibTransId="{78449F79-5304-4E98-8FA3-75A325F124A6}"/>
    <dgm:cxn modelId="{4FF4882D-CA4B-429D-98F2-4EF7642A7081}" srcId="{1FE7566B-6BCE-4BB1-8D64-E9CA6DECD78D}" destId="{5CF40597-69BE-4F27-8045-F3EF9B6EB987}" srcOrd="1" destOrd="0" parTransId="{5F4ED1C5-6224-4EFE-B1B8-0F6CD83374EF}" sibTransId="{983EB9DA-AE5D-4613-B000-FC8CA5032FDD}"/>
    <dgm:cxn modelId="{A429C165-D96C-4485-93C2-CADBA4740AC6}" type="presOf" srcId="{01B7C0DF-0A96-475F-8DA1-C490FBF3DFBE}" destId="{C982D822-1447-46F4-9B31-D164036EF020}" srcOrd="0" destOrd="0" presId="urn:microsoft.com/office/officeart/2005/8/layout/list1"/>
    <dgm:cxn modelId="{EDBBA346-9BD6-4BEB-8787-E3CA40881130}" type="presOf" srcId="{37A86E20-4B23-40B9-B512-EFC78F0B192B}" destId="{17829CEA-9280-4138-A88F-3B6793D13429}" srcOrd="1" destOrd="0" presId="urn:microsoft.com/office/officeart/2005/8/layout/list1"/>
    <dgm:cxn modelId="{EBF6906B-BF6D-4C61-9E4B-834DF609A3F7}" srcId="{37A86E20-4B23-40B9-B512-EFC78F0B192B}" destId="{271F7D92-320E-4544-9038-A1BD8F6A625E}" srcOrd="0" destOrd="0" parTransId="{D96BCA70-017F-424F-9828-5EF969358AB8}" sibTransId="{BBFF55B0-9632-44BA-BC0C-403C225E7D5B}"/>
    <dgm:cxn modelId="{FB8FA373-22DD-4506-A45A-12278FD99AA1}" type="presOf" srcId="{1FE7566B-6BCE-4BB1-8D64-E9CA6DECD78D}" destId="{9CDC01C8-FDE8-45F9-AB0A-DB785A30EE44}" srcOrd="0" destOrd="0" presId="urn:microsoft.com/office/officeart/2005/8/layout/list1"/>
    <dgm:cxn modelId="{C211AD82-5731-49BE-B0B4-CD8315F87F30}" srcId="{2424D117-0016-4BC0-8C16-0CF5BE9DCACC}" destId="{1FE7566B-6BCE-4BB1-8D64-E9CA6DECD78D}" srcOrd="0" destOrd="0" parTransId="{15B10247-39C6-4037-A30B-E9B3365B85E9}" sibTransId="{34274DE8-FE15-436D-A9D8-C5AF236B5B82}"/>
    <dgm:cxn modelId="{DBF3F083-3801-4BFB-B3E5-EF19156DC3A0}" type="presOf" srcId="{5CF40597-69BE-4F27-8045-F3EF9B6EB987}" destId="{C982D822-1447-46F4-9B31-D164036EF020}" srcOrd="0" destOrd="1" presId="urn:microsoft.com/office/officeart/2005/8/layout/list1"/>
    <dgm:cxn modelId="{2E5DA0BD-BDF2-4657-9563-AEC424D1A810}" type="presOf" srcId="{37A86E20-4B23-40B9-B512-EFC78F0B192B}" destId="{27F7C19F-F39E-4075-9208-DE2340D77F24}" srcOrd="0" destOrd="0" presId="urn:microsoft.com/office/officeart/2005/8/layout/list1"/>
    <dgm:cxn modelId="{4ECB97C6-156D-4A0A-A3E6-ADB8E6DBA36B}" type="presOf" srcId="{271F7D92-320E-4544-9038-A1BD8F6A625E}" destId="{7AE0A9D1-6734-4771-A99A-0AB22ED9D317}" srcOrd="0" destOrd="0" presId="urn:microsoft.com/office/officeart/2005/8/layout/list1"/>
    <dgm:cxn modelId="{5D6746DC-17C8-4253-9E17-BF57D03D3384}" type="presOf" srcId="{2424D117-0016-4BC0-8C16-0CF5BE9DCACC}" destId="{4DF6C701-DC47-4AA8-BC52-214D3AE80628}" srcOrd="0" destOrd="0" presId="urn:microsoft.com/office/officeart/2005/8/layout/list1"/>
    <dgm:cxn modelId="{7206FDEB-AED1-4C05-930D-22325722569A}" type="presOf" srcId="{1FE7566B-6BCE-4BB1-8D64-E9CA6DECD78D}" destId="{56A8F775-F583-4D70-A36D-D1A6A4BAB0E7}" srcOrd="1" destOrd="0" presId="urn:microsoft.com/office/officeart/2005/8/layout/list1"/>
    <dgm:cxn modelId="{D62948FE-DDAD-412E-9CC8-380DA41F8362}" srcId="{1FE7566B-6BCE-4BB1-8D64-E9CA6DECD78D}" destId="{01B7C0DF-0A96-475F-8DA1-C490FBF3DFBE}" srcOrd="0" destOrd="0" parTransId="{C461138C-520F-465B-B836-D913780A267C}" sibTransId="{59F0235F-34C6-41EE-A464-A737DE2B87A0}"/>
    <dgm:cxn modelId="{B3F63F98-0C4E-4EC7-8966-DC7718A9AEE9}" type="presParOf" srcId="{4DF6C701-DC47-4AA8-BC52-214D3AE80628}" destId="{182B6E84-AD9F-4B5C-9688-A7DE8AFCE271}" srcOrd="0" destOrd="0" presId="urn:microsoft.com/office/officeart/2005/8/layout/list1"/>
    <dgm:cxn modelId="{072D5D09-4B15-4593-AC1A-8CB7B98EEE8D}" type="presParOf" srcId="{182B6E84-AD9F-4B5C-9688-A7DE8AFCE271}" destId="{9CDC01C8-FDE8-45F9-AB0A-DB785A30EE44}" srcOrd="0" destOrd="0" presId="urn:microsoft.com/office/officeart/2005/8/layout/list1"/>
    <dgm:cxn modelId="{EB606E0D-7ECC-43E6-AB07-6149FA96BCB5}" type="presParOf" srcId="{182B6E84-AD9F-4B5C-9688-A7DE8AFCE271}" destId="{56A8F775-F583-4D70-A36D-D1A6A4BAB0E7}" srcOrd="1" destOrd="0" presId="urn:microsoft.com/office/officeart/2005/8/layout/list1"/>
    <dgm:cxn modelId="{A05D3D80-3113-4E37-9186-F0CCFA585117}" type="presParOf" srcId="{4DF6C701-DC47-4AA8-BC52-214D3AE80628}" destId="{4D76AA15-82B5-4D42-82E4-E15B994F8050}" srcOrd="1" destOrd="0" presId="urn:microsoft.com/office/officeart/2005/8/layout/list1"/>
    <dgm:cxn modelId="{19E24599-332C-4BD9-87DD-FA19B71B3104}" type="presParOf" srcId="{4DF6C701-DC47-4AA8-BC52-214D3AE80628}" destId="{C982D822-1447-46F4-9B31-D164036EF020}" srcOrd="2" destOrd="0" presId="urn:microsoft.com/office/officeart/2005/8/layout/list1"/>
    <dgm:cxn modelId="{D8C2BA9D-8794-41E4-B12E-3D679629C52C}" type="presParOf" srcId="{4DF6C701-DC47-4AA8-BC52-214D3AE80628}" destId="{3F44441D-8330-4332-87A7-FF8F6570D2A6}" srcOrd="3" destOrd="0" presId="urn:microsoft.com/office/officeart/2005/8/layout/list1"/>
    <dgm:cxn modelId="{32C6EEF9-2B46-4DE6-A585-5D594F0323A5}" type="presParOf" srcId="{4DF6C701-DC47-4AA8-BC52-214D3AE80628}" destId="{B376B14E-8CE1-4E83-B36A-74F3C4337897}" srcOrd="4" destOrd="0" presId="urn:microsoft.com/office/officeart/2005/8/layout/list1"/>
    <dgm:cxn modelId="{EC7CA15D-E9B1-4055-8766-D201F7D7B8E3}" type="presParOf" srcId="{B376B14E-8CE1-4E83-B36A-74F3C4337897}" destId="{27F7C19F-F39E-4075-9208-DE2340D77F24}" srcOrd="0" destOrd="0" presId="urn:microsoft.com/office/officeart/2005/8/layout/list1"/>
    <dgm:cxn modelId="{65BDB075-89DA-49DB-AE78-3830CDEF790D}" type="presParOf" srcId="{B376B14E-8CE1-4E83-B36A-74F3C4337897}" destId="{17829CEA-9280-4138-A88F-3B6793D13429}" srcOrd="1" destOrd="0" presId="urn:microsoft.com/office/officeart/2005/8/layout/list1"/>
    <dgm:cxn modelId="{E5F6CB63-28EE-48C0-B707-4AB661767C37}" type="presParOf" srcId="{4DF6C701-DC47-4AA8-BC52-214D3AE80628}" destId="{7222D7A6-402B-42EB-B246-F8E576A4287F}" srcOrd="5" destOrd="0" presId="urn:microsoft.com/office/officeart/2005/8/layout/list1"/>
    <dgm:cxn modelId="{CE171C82-5568-430E-9428-830928EA7C3D}" type="presParOf" srcId="{4DF6C701-DC47-4AA8-BC52-214D3AE80628}" destId="{7AE0A9D1-6734-4771-A99A-0AB22ED9D31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1BC92B-8533-4765-8A9F-5106D19CB13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DB1D89-D190-4735-A1DA-9EFFB4167E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1. Remove ride_length rows that is smaller than 5 mins (uneffective count)</a:t>
          </a:r>
          <a:endParaRPr lang="en-US"/>
        </a:p>
      </dgm:t>
    </dgm:pt>
    <dgm:pt modelId="{CF2ADC44-A447-4B28-AECA-4678681B535E}" type="parTrans" cxnId="{720E3FD8-A258-4580-9121-5D5FECAC489E}">
      <dgm:prSet/>
      <dgm:spPr/>
      <dgm:t>
        <a:bodyPr/>
        <a:lstStyle/>
        <a:p>
          <a:endParaRPr lang="en-US"/>
        </a:p>
      </dgm:t>
    </dgm:pt>
    <dgm:pt modelId="{1C73B11C-0809-4F48-B0E3-7062D17D3E19}" type="sibTrans" cxnId="{720E3FD8-A258-4580-9121-5D5FECAC489E}">
      <dgm:prSet/>
      <dgm:spPr/>
      <dgm:t>
        <a:bodyPr/>
        <a:lstStyle/>
        <a:p>
          <a:endParaRPr lang="en-US"/>
        </a:p>
      </dgm:t>
    </dgm:pt>
    <dgm:pt modelId="{A0A86251-AAA9-4F93-8CC3-507AFB0CD9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2. Add started_time_slot and ended_time_slot column to store time_slot in hour</a:t>
          </a:r>
          <a:endParaRPr lang="en-US"/>
        </a:p>
      </dgm:t>
    </dgm:pt>
    <dgm:pt modelId="{2862A825-CD58-41EC-868D-8D1ADEFA709A}" type="parTrans" cxnId="{6EF7281C-E599-452B-8694-D55FB2EEE259}">
      <dgm:prSet/>
      <dgm:spPr/>
      <dgm:t>
        <a:bodyPr/>
        <a:lstStyle/>
        <a:p>
          <a:endParaRPr lang="en-US"/>
        </a:p>
      </dgm:t>
    </dgm:pt>
    <dgm:pt modelId="{9F9606D4-CCA3-4F1B-AC5B-632B155834CA}" type="sibTrans" cxnId="{6EF7281C-E599-452B-8694-D55FB2EEE259}">
      <dgm:prSet/>
      <dgm:spPr/>
      <dgm:t>
        <a:bodyPr/>
        <a:lstStyle/>
        <a:p>
          <a:endParaRPr lang="en-US"/>
        </a:p>
      </dgm:t>
    </dgm:pt>
    <dgm:pt modelId="{96E23C3B-5FF5-483E-A89B-5A99DBA7CA3D}" type="pres">
      <dgm:prSet presAssocID="{CA1BC92B-8533-4765-8A9F-5106D19CB135}" presName="root" presStyleCnt="0">
        <dgm:presLayoutVars>
          <dgm:dir/>
          <dgm:resizeHandles val="exact"/>
        </dgm:presLayoutVars>
      </dgm:prSet>
      <dgm:spPr/>
    </dgm:pt>
    <dgm:pt modelId="{C02DC16D-4A76-49AD-94AE-9167D0C10310}" type="pres">
      <dgm:prSet presAssocID="{BDDB1D89-D190-4735-A1DA-9EFFB4167EE1}" presName="compNode" presStyleCnt="0"/>
      <dgm:spPr/>
    </dgm:pt>
    <dgm:pt modelId="{212B5429-C9C6-45A4-9CA2-6C8FFFED8DD7}" type="pres">
      <dgm:prSet presAssocID="{BDDB1D89-D190-4735-A1DA-9EFFB4167EE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C661E285-747C-46FD-B86F-35AF75FABBF4}" type="pres">
      <dgm:prSet presAssocID="{BDDB1D89-D190-4735-A1DA-9EFFB4167EE1}" presName="spaceRect" presStyleCnt="0"/>
      <dgm:spPr/>
    </dgm:pt>
    <dgm:pt modelId="{CF84CB70-4C49-4870-A9EA-E10D9D24C431}" type="pres">
      <dgm:prSet presAssocID="{BDDB1D89-D190-4735-A1DA-9EFFB4167EE1}" presName="textRect" presStyleLbl="revTx" presStyleIdx="0" presStyleCnt="2">
        <dgm:presLayoutVars>
          <dgm:chMax val="1"/>
          <dgm:chPref val="1"/>
        </dgm:presLayoutVars>
      </dgm:prSet>
      <dgm:spPr/>
    </dgm:pt>
    <dgm:pt modelId="{4FEC9365-083E-4F86-8F8F-5BFE3831B36E}" type="pres">
      <dgm:prSet presAssocID="{1C73B11C-0809-4F48-B0E3-7062D17D3E19}" presName="sibTrans" presStyleCnt="0"/>
      <dgm:spPr/>
    </dgm:pt>
    <dgm:pt modelId="{7227CD16-12A6-4B93-9E81-BB912954C68E}" type="pres">
      <dgm:prSet presAssocID="{A0A86251-AAA9-4F93-8CC3-507AFB0CD9D2}" presName="compNode" presStyleCnt="0"/>
      <dgm:spPr/>
    </dgm:pt>
    <dgm:pt modelId="{BA8B5996-CFF9-4DD3-9C5B-AF2492522F78}" type="pres">
      <dgm:prSet presAssocID="{A0A86251-AAA9-4F93-8CC3-507AFB0CD9D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1E061B50-BDAD-4A69-BC2D-96B58E9AF0D7}" type="pres">
      <dgm:prSet presAssocID="{A0A86251-AAA9-4F93-8CC3-507AFB0CD9D2}" presName="spaceRect" presStyleCnt="0"/>
      <dgm:spPr/>
    </dgm:pt>
    <dgm:pt modelId="{3C926CDF-7648-4A35-9016-C24CD0E7DF11}" type="pres">
      <dgm:prSet presAssocID="{A0A86251-AAA9-4F93-8CC3-507AFB0CD9D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10D1F02-0C14-45EE-A38D-A01FD8DB5B0C}" type="presOf" srcId="{A0A86251-AAA9-4F93-8CC3-507AFB0CD9D2}" destId="{3C926CDF-7648-4A35-9016-C24CD0E7DF11}" srcOrd="0" destOrd="0" presId="urn:microsoft.com/office/officeart/2018/2/layout/IconLabelList"/>
    <dgm:cxn modelId="{C7428004-05AA-4A3A-98F3-A76C0FB04CA7}" type="presOf" srcId="{BDDB1D89-D190-4735-A1DA-9EFFB4167EE1}" destId="{CF84CB70-4C49-4870-A9EA-E10D9D24C431}" srcOrd="0" destOrd="0" presId="urn:microsoft.com/office/officeart/2018/2/layout/IconLabelList"/>
    <dgm:cxn modelId="{6EF7281C-E599-452B-8694-D55FB2EEE259}" srcId="{CA1BC92B-8533-4765-8A9F-5106D19CB135}" destId="{A0A86251-AAA9-4F93-8CC3-507AFB0CD9D2}" srcOrd="1" destOrd="0" parTransId="{2862A825-CD58-41EC-868D-8D1ADEFA709A}" sibTransId="{9F9606D4-CCA3-4F1B-AC5B-632B155834CA}"/>
    <dgm:cxn modelId="{4EB7338A-95B4-4F12-83CF-0BABC2A02A74}" type="presOf" srcId="{CA1BC92B-8533-4765-8A9F-5106D19CB135}" destId="{96E23C3B-5FF5-483E-A89B-5A99DBA7CA3D}" srcOrd="0" destOrd="0" presId="urn:microsoft.com/office/officeart/2018/2/layout/IconLabelList"/>
    <dgm:cxn modelId="{720E3FD8-A258-4580-9121-5D5FECAC489E}" srcId="{CA1BC92B-8533-4765-8A9F-5106D19CB135}" destId="{BDDB1D89-D190-4735-A1DA-9EFFB4167EE1}" srcOrd="0" destOrd="0" parTransId="{CF2ADC44-A447-4B28-AECA-4678681B535E}" sibTransId="{1C73B11C-0809-4F48-B0E3-7062D17D3E19}"/>
    <dgm:cxn modelId="{83300243-4FC4-4269-BA52-ED5A93D79D3F}" type="presParOf" srcId="{96E23C3B-5FF5-483E-A89B-5A99DBA7CA3D}" destId="{C02DC16D-4A76-49AD-94AE-9167D0C10310}" srcOrd="0" destOrd="0" presId="urn:microsoft.com/office/officeart/2018/2/layout/IconLabelList"/>
    <dgm:cxn modelId="{9ACF53F0-3D3C-4E98-A907-F52EA7B49100}" type="presParOf" srcId="{C02DC16D-4A76-49AD-94AE-9167D0C10310}" destId="{212B5429-C9C6-45A4-9CA2-6C8FFFED8DD7}" srcOrd="0" destOrd="0" presId="urn:microsoft.com/office/officeart/2018/2/layout/IconLabelList"/>
    <dgm:cxn modelId="{57AA3432-DDA8-4DAA-A899-3D77C3FE056A}" type="presParOf" srcId="{C02DC16D-4A76-49AD-94AE-9167D0C10310}" destId="{C661E285-747C-46FD-B86F-35AF75FABBF4}" srcOrd="1" destOrd="0" presId="urn:microsoft.com/office/officeart/2018/2/layout/IconLabelList"/>
    <dgm:cxn modelId="{BAD24865-F379-4801-9236-E7B6EFA2EBBD}" type="presParOf" srcId="{C02DC16D-4A76-49AD-94AE-9167D0C10310}" destId="{CF84CB70-4C49-4870-A9EA-E10D9D24C431}" srcOrd="2" destOrd="0" presId="urn:microsoft.com/office/officeart/2018/2/layout/IconLabelList"/>
    <dgm:cxn modelId="{AFD7612E-B54A-4ACA-9F34-086DC1DB8D22}" type="presParOf" srcId="{96E23C3B-5FF5-483E-A89B-5A99DBA7CA3D}" destId="{4FEC9365-083E-4F86-8F8F-5BFE3831B36E}" srcOrd="1" destOrd="0" presId="urn:microsoft.com/office/officeart/2018/2/layout/IconLabelList"/>
    <dgm:cxn modelId="{0C89A1F0-5899-4190-B35B-467D87A39D55}" type="presParOf" srcId="{96E23C3B-5FF5-483E-A89B-5A99DBA7CA3D}" destId="{7227CD16-12A6-4B93-9E81-BB912954C68E}" srcOrd="2" destOrd="0" presId="urn:microsoft.com/office/officeart/2018/2/layout/IconLabelList"/>
    <dgm:cxn modelId="{BE730EDB-156E-4CF0-96AD-AE979B0F437A}" type="presParOf" srcId="{7227CD16-12A6-4B93-9E81-BB912954C68E}" destId="{BA8B5996-CFF9-4DD3-9C5B-AF2492522F78}" srcOrd="0" destOrd="0" presId="urn:microsoft.com/office/officeart/2018/2/layout/IconLabelList"/>
    <dgm:cxn modelId="{18261417-5CF4-4F7A-A3CF-FDFF1070E2FE}" type="presParOf" srcId="{7227CD16-12A6-4B93-9E81-BB912954C68E}" destId="{1E061B50-BDAD-4A69-BC2D-96B58E9AF0D7}" srcOrd="1" destOrd="0" presId="urn:microsoft.com/office/officeart/2018/2/layout/IconLabelList"/>
    <dgm:cxn modelId="{7BA4EB76-607C-41B3-AE85-FB394D5845D7}" type="presParOf" srcId="{7227CD16-12A6-4B93-9E81-BB912954C68E}" destId="{3C926CDF-7648-4A35-9016-C24CD0E7DF1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46D066-61A9-4115-B27B-7F4DE7EEC37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3BF050-8709-4F83-9824-F74A598270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3. Grouping ride_length into more meaningful way (this part do in SQL)</a:t>
          </a:r>
          <a:endParaRPr lang="en-US"/>
        </a:p>
      </dgm:t>
    </dgm:pt>
    <dgm:pt modelId="{AA56F617-AFD9-43D1-B164-6290F7AFD2DA}" type="parTrans" cxnId="{BFFBFD37-864E-4E62-B946-D2115FB011BB}">
      <dgm:prSet/>
      <dgm:spPr/>
      <dgm:t>
        <a:bodyPr/>
        <a:lstStyle/>
        <a:p>
          <a:endParaRPr lang="en-US"/>
        </a:p>
      </dgm:t>
    </dgm:pt>
    <dgm:pt modelId="{66EDEF2A-C58B-44F4-8E46-E599DB506557}" type="sibTrans" cxnId="{BFFBFD37-864E-4E62-B946-D2115FB011BB}">
      <dgm:prSet/>
      <dgm:spPr/>
      <dgm:t>
        <a:bodyPr/>
        <a:lstStyle/>
        <a:p>
          <a:endParaRPr lang="en-US"/>
        </a:p>
      </dgm:t>
    </dgm:pt>
    <dgm:pt modelId="{85BD77FF-6FBC-418E-8988-B41EE1FF0E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Not in python as too slow</a:t>
          </a:r>
          <a:endParaRPr lang="en-US"/>
        </a:p>
      </dgm:t>
    </dgm:pt>
    <dgm:pt modelId="{8ABA60B5-7A98-4FFE-87C7-EF7789155B5A}" type="parTrans" cxnId="{95FA09ED-E046-49F5-A0B8-2BE6F6137312}">
      <dgm:prSet/>
      <dgm:spPr/>
      <dgm:t>
        <a:bodyPr/>
        <a:lstStyle/>
        <a:p>
          <a:endParaRPr lang="en-US"/>
        </a:p>
      </dgm:t>
    </dgm:pt>
    <dgm:pt modelId="{29930503-5ED1-4D68-A641-818161F2B402}" type="sibTrans" cxnId="{95FA09ED-E046-49F5-A0B8-2BE6F6137312}">
      <dgm:prSet/>
      <dgm:spPr/>
      <dgm:t>
        <a:bodyPr/>
        <a:lstStyle/>
        <a:p>
          <a:endParaRPr lang="en-US"/>
        </a:p>
      </dgm:t>
    </dgm:pt>
    <dgm:pt modelId="{A341C4E2-E6B1-4F03-A55E-04E719BF71F8}" type="pres">
      <dgm:prSet presAssocID="{5946D066-61A9-4115-B27B-7F4DE7EEC37C}" presName="root" presStyleCnt="0">
        <dgm:presLayoutVars>
          <dgm:dir/>
          <dgm:resizeHandles val="exact"/>
        </dgm:presLayoutVars>
      </dgm:prSet>
      <dgm:spPr/>
    </dgm:pt>
    <dgm:pt modelId="{F979B1DB-216A-4B6E-A8F4-DC19D0F19740}" type="pres">
      <dgm:prSet presAssocID="{5C3BF050-8709-4F83-9824-F74A598270D0}" presName="compNode" presStyleCnt="0"/>
      <dgm:spPr/>
    </dgm:pt>
    <dgm:pt modelId="{115488EE-ABBA-4CFA-94F9-ED171657C7AD}" type="pres">
      <dgm:prSet presAssocID="{5C3BF050-8709-4F83-9824-F74A598270D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7F40249-A50A-45C5-9111-FD760F3A85AA}" type="pres">
      <dgm:prSet presAssocID="{5C3BF050-8709-4F83-9824-F74A598270D0}" presName="spaceRect" presStyleCnt="0"/>
      <dgm:spPr/>
    </dgm:pt>
    <dgm:pt modelId="{821B95A6-F278-4874-9AB0-E0184591E8F0}" type="pres">
      <dgm:prSet presAssocID="{5C3BF050-8709-4F83-9824-F74A598270D0}" presName="textRect" presStyleLbl="revTx" presStyleIdx="0" presStyleCnt="2">
        <dgm:presLayoutVars>
          <dgm:chMax val="1"/>
          <dgm:chPref val="1"/>
        </dgm:presLayoutVars>
      </dgm:prSet>
      <dgm:spPr/>
    </dgm:pt>
    <dgm:pt modelId="{32594F3F-52E4-4DFF-9EEE-596B5E22317B}" type="pres">
      <dgm:prSet presAssocID="{66EDEF2A-C58B-44F4-8E46-E599DB506557}" presName="sibTrans" presStyleCnt="0"/>
      <dgm:spPr/>
    </dgm:pt>
    <dgm:pt modelId="{DF0FA68C-7894-427C-A03A-5C3E12C0C179}" type="pres">
      <dgm:prSet presAssocID="{85BD77FF-6FBC-418E-8988-B41EE1FF0E94}" presName="compNode" presStyleCnt="0"/>
      <dgm:spPr/>
    </dgm:pt>
    <dgm:pt modelId="{FF1AEE76-7B5D-4458-83B4-9B90DF828B8D}" type="pres">
      <dgm:prSet presAssocID="{85BD77FF-6FBC-418E-8988-B41EE1FF0E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urtle"/>
        </a:ext>
      </dgm:extLst>
    </dgm:pt>
    <dgm:pt modelId="{9E03F4AB-AEBD-4B7E-AB39-9718DA9B0B80}" type="pres">
      <dgm:prSet presAssocID="{85BD77FF-6FBC-418E-8988-B41EE1FF0E94}" presName="spaceRect" presStyleCnt="0"/>
      <dgm:spPr/>
    </dgm:pt>
    <dgm:pt modelId="{9E362232-B853-4E78-8A9A-1F2E161524A7}" type="pres">
      <dgm:prSet presAssocID="{85BD77FF-6FBC-418E-8988-B41EE1FF0E9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2075C2E-0213-4811-90B3-35235F868E71}" type="presOf" srcId="{85BD77FF-6FBC-418E-8988-B41EE1FF0E94}" destId="{9E362232-B853-4E78-8A9A-1F2E161524A7}" srcOrd="0" destOrd="0" presId="urn:microsoft.com/office/officeart/2018/2/layout/IconLabelList"/>
    <dgm:cxn modelId="{BFFBFD37-864E-4E62-B946-D2115FB011BB}" srcId="{5946D066-61A9-4115-B27B-7F4DE7EEC37C}" destId="{5C3BF050-8709-4F83-9824-F74A598270D0}" srcOrd="0" destOrd="0" parTransId="{AA56F617-AFD9-43D1-B164-6290F7AFD2DA}" sibTransId="{66EDEF2A-C58B-44F4-8E46-E599DB506557}"/>
    <dgm:cxn modelId="{EAE95C6E-2D28-4B1C-A8E2-D8E492992D68}" type="presOf" srcId="{5946D066-61A9-4115-B27B-7F4DE7EEC37C}" destId="{A341C4E2-E6B1-4F03-A55E-04E719BF71F8}" srcOrd="0" destOrd="0" presId="urn:microsoft.com/office/officeart/2018/2/layout/IconLabelList"/>
    <dgm:cxn modelId="{BF3E628D-8134-4E47-86EF-57778AFC72D9}" type="presOf" srcId="{5C3BF050-8709-4F83-9824-F74A598270D0}" destId="{821B95A6-F278-4874-9AB0-E0184591E8F0}" srcOrd="0" destOrd="0" presId="urn:microsoft.com/office/officeart/2018/2/layout/IconLabelList"/>
    <dgm:cxn modelId="{95FA09ED-E046-49F5-A0B8-2BE6F6137312}" srcId="{5946D066-61A9-4115-B27B-7F4DE7EEC37C}" destId="{85BD77FF-6FBC-418E-8988-B41EE1FF0E94}" srcOrd="1" destOrd="0" parTransId="{8ABA60B5-7A98-4FFE-87C7-EF7789155B5A}" sibTransId="{29930503-5ED1-4D68-A641-818161F2B402}"/>
    <dgm:cxn modelId="{DB240A94-5F49-49C3-8823-95FBB51FCAE7}" type="presParOf" srcId="{A341C4E2-E6B1-4F03-A55E-04E719BF71F8}" destId="{F979B1DB-216A-4B6E-A8F4-DC19D0F19740}" srcOrd="0" destOrd="0" presId="urn:microsoft.com/office/officeart/2018/2/layout/IconLabelList"/>
    <dgm:cxn modelId="{6A996CE9-3198-44A5-AB4D-2F09E3655D41}" type="presParOf" srcId="{F979B1DB-216A-4B6E-A8F4-DC19D0F19740}" destId="{115488EE-ABBA-4CFA-94F9-ED171657C7AD}" srcOrd="0" destOrd="0" presId="urn:microsoft.com/office/officeart/2018/2/layout/IconLabelList"/>
    <dgm:cxn modelId="{F406E3BA-FDD2-4E70-8CC6-582FF06BFF9E}" type="presParOf" srcId="{F979B1DB-216A-4B6E-A8F4-DC19D0F19740}" destId="{A7F40249-A50A-45C5-9111-FD760F3A85AA}" srcOrd="1" destOrd="0" presId="urn:microsoft.com/office/officeart/2018/2/layout/IconLabelList"/>
    <dgm:cxn modelId="{3FB9426E-0AE5-480D-97E8-187667A884A6}" type="presParOf" srcId="{F979B1DB-216A-4B6E-A8F4-DC19D0F19740}" destId="{821B95A6-F278-4874-9AB0-E0184591E8F0}" srcOrd="2" destOrd="0" presId="urn:microsoft.com/office/officeart/2018/2/layout/IconLabelList"/>
    <dgm:cxn modelId="{3EFA8CD6-9CCF-421F-B21A-791EFD553D4C}" type="presParOf" srcId="{A341C4E2-E6B1-4F03-A55E-04E719BF71F8}" destId="{32594F3F-52E4-4DFF-9EEE-596B5E22317B}" srcOrd="1" destOrd="0" presId="urn:microsoft.com/office/officeart/2018/2/layout/IconLabelList"/>
    <dgm:cxn modelId="{F1472434-2241-497B-8EE2-F71654464397}" type="presParOf" srcId="{A341C4E2-E6B1-4F03-A55E-04E719BF71F8}" destId="{DF0FA68C-7894-427C-A03A-5C3E12C0C179}" srcOrd="2" destOrd="0" presId="urn:microsoft.com/office/officeart/2018/2/layout/IconLabelList"/>
    <dgm:cxn modelId="{C6B64BAB-473C-450E-888F-92BDCD28CB5B}" type="presParOf" srcId="{DF0FA68C-7894-427C-A03A-5C3E12C0C179}" destId="{FF1AEE76-7B5D-4458-83B4-9B90DF828B8D}" srcOrd="0" destOrd="0" presId="urn:microsoft.com/office/officeart/2018/2/layout/IconLabelList"/>
    <dgm:cxn modelId="{430B9376-7A59-47BC-AF66-096D97A61843}" type="presParOf" srcId="{DF0FA68C-7894-427C-A03A-5C3E12C0C179}" destId="{9E03F4AB-AEBD-4B7E-AB39-9718DA9B0B80}" srcOrd="1" destOrd="0" presId="urn:microsoft.com/office/officeart/2018/2/layout/IconLabelList"/>
    <dgm:cxn modelId="{E6B7E3A7-9AAF-4276-B02E-1132B6EB4C19}" type="presParOf" srcId="{DF0FA68C-7894-427C-A03A-5C3E12C0C179}" destId="{9E362232-B853-4E78-8A9A-1F2E161524A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17D8B38-D022-428A-A5C6-D00CBB08C6D2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E6E690-D9B4-4B1C-BA91-B51208677412}">
      <dgm:prSet/>
      <dgm:spPr/>
      <dgm:t>
        <a:bodyPr/>
        <a:lstStyle/>
        <a:p>
          <a:r>
            <a:rPr lang="en-US"/>
            <a:t>1. Distribution of customer (% of casual, % of member) in a year/ month/ weekday/ per hour…</a:t>
          </a:r>
        </a:p>
      </dgm:t>
    </dgm:pt>
    <dgm:pt modelId="{C3BFC603-5941-4F96-8E6A-22C19F2FD8A5}" type="parTrans" cxnId="{131A5052-F4E5-452A-B8B7-08C61DEF892F}">
      <dgm:prSet/>
      <dgm:spPr/>
      <dgm:t>
        <a:bodyPr/>
        <a:lstStyle/>
        <a:p>
          <a:endParaRPr lang="en-US"/>
        </a:p>
      </dgm:t>
    </dgm:pt>
    <dgm:pt modelId="{D874D303-2DAF-49D2-9760-B663EDF9A833}" type="sibTrans" cxnId="{131A5052-F4E5-452A-B8B7-08C61DEF892F}">
      <dgm:prSet/>
      <dgm:spPr/>
      <dgm:t>
        <a:bodyPr/>
        <a:lstStyle/>
        <a:p>
          <a:endParaRPr lang="en-US"/>
        </a:p>
      </dgm:t>
    </dgm:pt>
    <dgm:pt modelId="{6041B9C0-0008-4BF6-9F0B-AF3F79DAA983}">
      <dgm:prSet/>
      <dgm:spPr/>
      <dgm:t>
        <a:bodyPr/>
        <a:lstStyle/>
        <a:p>
          <a:r>
            <a:rPr lang="en-US"/>
            <a:t>2. Sum of ride_id per year/ month/ weekday/ per hour…</a:t>
          </a:r>
        </a:p>
      </dgm:t>
    </dgm:pt>
    <dgm:pt modelId="{1B90B2F1-00BF-4C5A-8523-ADF1D36A984B}" type="parTrans" cxnId="{B813902B-131C-405C-9423-4E7CD1EB7D56}">
      <dgm:prSet/>
      <dgm:spPr/>
      <dgm:t>
        <a:bodyPr/>
        <a:lstStyle/>
        <a:p>
          <a:endParaRPr lang="en-US"/>
        </a:p>
      </dgm:t>
    </dgm:pt>
    <dgm:pt modelId="{F7F25895-F5B9-4011-8BEE-83849C3FFAB8}" type="sibTrans" cxnId="{B813902B-131C-405C-9423-4E7CD1EB7D56}">
      <dgm:prSet/>
      <dgm:spPr/>
      <dgm:t>
        <a:bodyPr/>
        <a:lstStyle/>
        <a:p>
          <a:endParaRPr lang="en-US"/>
        </a:p>
      </dgm:t>
    </dgm:pt>
    <dgm:pt modelId="{D3190B31-5133-4D4A-9301-8491BA2147F4}">
      <dgm:prSet/>
      <dgm:spPr/>
      <dgm:t>
        <a:bodyPr/>
        <a:lstStyle/>
        <a:p>
          <a:r>
            <a:rPr lang="en-US"/>
            <a:t>3. Top 5 start_station</a:t>
          </a:r>
        </a:p>
      </dgm:t>
    </dgm:pt>
    <dgm:pt modelId="{0C26D352-2F06-41B5-818B-911E35C3925A}" type="parTrans" cxnId="{41F1EA1B-AC18-4166-97EF-80D4560EB4EB}">
      <dgm:prSet/>
      <dgm:spPr/>
      <dgm:t>
        <a:bodyPr/>
        <a:lstStyle/>
        <a:p>
          <a:endParaRPr lang="en-US"/>
        </a:p>
      </dgm:t>
    </dgm:pt>
    <dgm:pt modelId="{8B9CC37A-A2A1-41D3-B3F1-6DFAE7DAF1E8}" type="sibTrans" cxnId="{41F1EA1B-AC18-4166-97EF-80D4560EB4EB}">
      <dgm:prSet/>
      <dgm:spPr/>
      <dgm:t>
        <a:bodyPr/>
        <a:lstStyle/>
        <a:p>
          <a:endParaRPr lang="en-US"/>
        </a:p>
      </dgm:t>
    </dgm:pt>
    <dgm:pt modelId="{8A51593E-4206-4696-9113-939BD801EABE}">
      <dgm:prSet/>
      <dgm:spPr/>
      <dgm:t>
        <a:bodyPr/>
        <a:lstStyle/>
        <a:p>
          <a:r>
            <a:rPr lang="en-US"/>
            <a:t>4. Top 5 end_station</a:t>
          </a:r>
        </a:p>
      </dgm:t>
    </dgm:pt>
    <dgm:pt modelId="{9ECD255C-95DE-4EF2-B7F2-976A5FCEFD03}" type="parTrans" cxnId="{5A3E157F-B22E-4325-A42F-464EB29919A3}">
      <dgm:prSet/>
      <dgm:spPr/>
      <dgm:t>
        <a:bodyPr/>
        <a:lstStyle/>
        <a:p>
          <a:endParaRPr lang="en-US"/>
        </a:p>
      </dgm:t>
    </dgm:pt>
    <dgm:pt modelId="{152E3C8E-673B-4B40-9B89-15657299A9A5}" type="sibTrans" cxnId="{5A3E157F-B22E-4325-A42F-464EB29919A3}">
      <dgm:prSet/>
      <dgm:spPr/>
      <dgm:t>
        <a:bodyPr/>
        <a:lstStyle/>
        <a:p>
          <a:endParaRPr lang="en-US"/>
        </a:p>
      </dgm:t>
    </dgm:pt>
    <dgm:pt modelId="{776CE419-678F-4AC2-86E4-22148CB82AFE}">
      <dgm:prSet/>
      <dgm:spPr/>
      <dgm:t>
        <a:bodyPr/>
        <a:lstStyle/>
        <a:p>
          <a:r>
            <a:rPr lang="en-US"/>
            <a:t>5. Top 5 travel choice (start &amp; end station)</a:t>
          </a:r>
        </a:p>
      </dgm:t>
    </dgm:pt>
    <dgm:pt modelId="{C66283CD-4FEE-4129-B5A8-7D7FB7552121}" type="parTrans" cxnId="{A73A1CBB-0A74-4CF3-972C-D093417C019E}">
      <dgm:prSet/>
      <dgm:spPr/>
      <dgm:t>
        <a:bodyPr/>
        <a:lstStyle/>
        <a:p>
          <a:endParaRPr lang="en-US"/>
        </a:p>
      </dgm:t>
    </dgm:pt>
    <dgm:pt modelId="{F560AA89-B9B2-479E-A6A2-DC5C7CF4197F}" type="sibTrans" cxnId="{A73A1CBB-0A74-4CF3-972C-D093417C019E}">
      <dgm:prSet/>
      <dgm:spPr/>
      <dgm:t>
        <a:bodyPr/>
        <a:lstStyle/>
        <a:p>
          <a:endParaRPr lang="en-US"/>
        </a:p>
      </dgm:t>
    </dgm:pt>
    <dgm:pt modelId="{321378F5-4ED0-45CF-8C27-8D574477470E}" type="pres">
      <dgm:prSet presAssocID="{217D8B38-D022-428A-A5C6-D00CBB08C6D2}" presName="outerComposite" presStyleCnt="0">
        <dgm:presLayoutVars>
          <dgm:chMax val="5"/>
          <dgm:dir/>
          <dgm:resizeHandles val="exact"/>
        </dgm:presLayoutVars>
      </dgm:prSet>
      <dgm:spPr/>
    </dgm:pt>
    <dgm:pt modelId="{EF4878BB-78F6-4B5C-87F7-B23E44A85E96}" type="pres">
      <dgm:prSet presAssocID="{217D8B38-D022-428A-A5C6-D00CBB08C6D2}" presName="dummyMaxCanvas" presStyleCnt="0">
        <dgm:presLayoutVars/>
      </dgm:prSet>
      <dgm:spPr/>
    </dgm:pt>
    <dgm:pt modelId="{DA523139-E0A8-4518-99BB-F779931D3C3C}" type="pres">
      <dgm:prSet presAssocID="{217D8B38-D022-428A-A5C6-D00CBB08C6D2}" presName="FiveNodes_1" presStyleLbl="node1" presStyleIdx="0" presStyleCnt="5">
        <dgm:presLayoutVars>
          <dgm:bulletEnabled val="1"/>
        </dgm:presLayoutVars>
      </dgm:prSet>
      <dgm:spPr/>
    </dgm:pt>
    <dgm:pt modelId="{EA12447E-3809-48C1-BCCE-F908C9C8F331}" type="pres">
      <dgm:prSet presAssocID="{217D8B38-D022-428A-A5C6-D00CBB08C6D2}" presName="FiveNodes_2" presStyleLbl="node1" presStyleIdx="1" presStyleCnt="5">
        <dgm:presLayoutVars>
          <dgm:bulletEnabled val="1"/>
        </dgm:presLayoutVars>
      </dgm:prSet>
      <dgm:spPr/>
    </dgm:pt>
    <dgm:pt modelId="{B27554AA-9A3C-4C4F-84D7-83CEDFFDBF8D}" type="pres">
      <dgm:prSet presAssocID="{217D8B38-D022-428A-A5C6-D00CBB08C6D2}" presName="FiveNodes_3" presStyleLbl="node1" presStyleIdx="2" presStyleCnt="5">
        <dgm:presLayoutVars>
          <dgm:bulletEnabled val="1"/>
        </dgm:presLayoutVars>
      </dgm:prSet>
      <dgm:spPr/>
    </dgm:pt>
    <dgm:pt modelId="{9F9B81E3-BB3F-4765-9DBF-109730A3B70C}" type="pres">
      <dgm:prSet presAssocID="{217D8B38-D022-428A-A5C6-D00CBB08C6D2}" presName="FiveNodes_4" presStyleLbl="node1" presStyleIdx="3" presStyleCnt="5">
        <dgm:presLayoutVars>
          <dgm:bulletEnabled val="1"/>
        </dgm:presLayoutVars>
      </dgm:prSet>
      <dgm:spPr/>
    </dgm:pt>
    <dgm:pt modelId="{CA96A6F2-D6FC-4B27-BCD7-72CDA8EF1B17}" type="pres">
      <dgm:prSet presAssocID="{217D8B38-D022-428A-A5C6-D00CBB08C6D2}" presName="FiveNodes_5" presStyleLbl="node1" presStyleIdx="4" presStyleCnt="5">
        <dgm:presLayoutVars>
          <dgm:bulletEnabled val="1"/>
        </dgm:presLayoutVars>
      </dgm:prSet>
      <dgm:spPr/>
    </dgm:pt>
    <dgm:pt modelId="{49898663-DAE2-42A3-AA48-B9E865CA466A}" type="pres">
      <dgm:prSet presAssocID="{217D8B38-D022-428A-A5C6-D00CBB08C6D2}" presName="FiveConn_1-2" presStyleLbl="fgAccFollowNode1" presStyleIdx="0" presStyleCnt="4">
        <dgm:presLayoutVars>
          <dgm:bulletEnabled val="1"/>
        </dgm:presLayoutVars>
      </dgm:prSet>
      <dgm:spPr/>
    </dgm:pt>
    <dgm:pt modelId="{919B542F-B2BF-4615-945E-E307C9F6D0CD}" type="pres">
      <dgm:prSet presAssocID="{217D8B38-D022-428A-A5C6-D00CBB08C6D2}" presName="FiveConn_2-3" presStyleLbl="fgAccFollowNode1" presStyleIdx="1" presStyleCnt="4">
        <dgm:presLayoutVars>
          <dgm:bulletEnabled val="1"/>
        </dgm:presLayoutVars>
      </dgm:prSet>
      <dgm:spPr/>
    </dgm:pt>
    <dgm:pt modelId="{79DB9F4F-216E-47CB-B60B-2071622E5D9C}" type="pres">
      <dgm:prSet presAssocID="{217D8B38-D022-428A-A5C6-D00CBB08C6D2}" presName="FiveConn_3-4" presStyleLbl="fgAccFollowNode1" presStyleIdx="2" presStyleCnt="4">
        <dgm:presLayoutVars>
          <dgm:bulletEnabled val="1"/>
        </dgm:presLayoutVars>
      </dgm:prSet>
      <dgm:spPr/>
    </dgm:pt>
    <dgm:pt modelId="{95E5EB8E-00AB-4181-BFE6-BFF2E3839CA3}" type="pres">
      <dgm:prSet presAssocID="{217D8B38-D022-428A-A5C6-D00CBB08C6D2}" presName="FiveConn_4-5" presStyleLbl="fgAccFollowNode1" presStyleIdx="3" presStyleCnt="4">
        <dgm:presLayoutVars>
          <dgm:bulletEnabled val="1"/>
        </dgm:presLayoutVars>
      </dgm:prSet>
      <dgm:spPr/>
    </dgm:pt>
    <dgm:pt modelId="{443A0390-98D9-4841-A28E-040512AC2A4A}" type="pres">
      <dgm:prSet presAssocID="{217D8B38-D022-428A-A5C6-D00CBB08C6D2}" presName="FiveNodes_1_text" presStyleLbl="node1" presStyleIdx="4" presStyleCnt="5">
        <dgm:presLayoutVars>
          <dgm:bulletEnabled val="1"/>
        </dgm:presLayoutVars>
      </dgm:prSet>
      <dgm:spPr/>
    </dgm:pt>
    <dgm:pt modelId="{534D14A8-FE1D-4DDE-9B0E-292C40F26C0C}" type="pres">
      <dgm:prSet presAssocID="{217D8B38-D022-428A-A5C6-D00CBB08C6D2}" presName="FiveNodes_2_text" presStyleLbl="node1" presStyleIdx="4" presStyleCnt="5">
        <dgm:presLayoutVars>
          <dgm:bulletEnabled val="1"/>
        </dgm:presLayoutVars>
      </dgm:prSet>
      <dgm:spPr/>
    </dgm:pt>
    <dgm:pt modelId="{879B9063-3DEE-44B0-BC73-801C8D0F3557}" type="pres">
      <dgm:prSet presAssocID="{217D8B38-D022-428A-A5C6-D00CBB08C6D2}" presName="FiveNodes_3_text" presStyleLbl="node1" presStyleIdx="4" presStyleCnt="5">
        <dgm:presLayoutVars>
          <dgm:bulletEnabled val="1"/>
        </dgm:presLayoutVars>
      </dgm:prSet>
      <dgm:spPr/>
    </dgm:pt>
    <dgm:pt modelId="{DADCABC8-6728-4B7A-B855-7A8C07F2D759}" type="pres">
      <dgm:prSet presAssocID="{217D8B38-D022-428A-A5C6-D00CBB08C6D2}" presName="FiveNodes_4_text" presStyleLbl="node1" presStyleIdx="4" presStyleCnt="5">
        <dgm:presLayoutVars>
          <dgm:bulletEnabled val="1"/>
        </dgm:presLayoutVars>
      </dgm:prSet>
      <dgm:spPr/>
    </dgm:pt>
    <dgm:pt modelId="{5E4BFC4B-55CF-4214-ACD0-EEE2A01B03BD}" type="pres">
      <dgm:prSet presAssocID="{217D8B38-D022-428A-A5C6-D00CBB08C6D2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CFA7A04-10FE-4261-A454-4F4769277840}" type="presOf" srcId="{152E3C8E-673B-4B40-9B89-15657299A9A5}" destId="{95E5EB8E-00AB-4181-BFE6-BFF2E3839CA3}" srcOrd="0" destOrd="0" presId="urn:microsoft.com/office/officeart/2005/8/layout/vProcess5"/>
    <dgm:cxn modelId="{7CCD2209-CB26-4F68-B4C8-5B8AADC39843}" type="presOf" srcId="{71E6E690-D9B4-4B1C-BA91-B51208677412}" destId="{DA523139-E0A8-4518-99BB-F779931D3C3C}" srcOrd="0" destOrd="0" presId="urn:microsoft.com/office/officeart/2005/8/layout/vProcess5"/>
    <dgm:cxn modelId="{3BEF0D12-E740-42B9-A75B-EF2BFBE667CD}" type="presOf" srcId="{D874D303-2DAF-49D2-9760-B663EDF9A833}" destId="{49898663-DAE2-42A3-AA48-B9E865CA466A}" srcOrd="0" destOrd="0" presId="urn:microsoft.com/office/officeart/2005/8/layout/vProcess5"/>
    <dgm:cxn modelId="{41F1EA1B-AC18-4166-97EF-80D4560EB4EB}" srcId="{217D8B38-D022-428A-A5C6-D00CBB08C6D2}" destId="{D3190B31-5133-4D4A-9301-8491BA2147F4}" srcOrd="2" destOrd="0" parTransId="{0C26D352-2F06-41B5-818B-911E35C3925A}" sibTransId="{8B9CC37A-A2A1-41D3-B3F1-6DFAE7DAF1E8}"/>
    <dgm:cxn modelId="{B813902B-131C-405C-9423-4E7CD1EB7D56}" srcId="{217D8B38-D022-428A-A5C6-D00CBB08C6D2}" destId="{6041B9C0-0008-4BF6-9F0B-AF3F79DAA983}" srcOrd="1" destOrd="0" parTransId="{1B90B2F1-00BF-4C5A-8523-ADF1D36A984B}" sibTransId="{F7F25895-F5B9-4011-8BEE-83849C3FFAB8}"/>
    <dgm:cxn modelId="{9CE9F832-31BB-4861-923A-127FB9A01C83}" type="presOf" srcId="{8B9CC37A-A2A1-41D3-B3F1-6DFAE7DAF1E8}" destId="{79DB9F4F-216E-47CB-B60B-2071622E5D9C}" srcOrd="0" destOrd="0" presId="urn:microsoft.com/office/officeart/2005/8/layout/vProcess5"/>
    <dgm:cxn modelId="{8C477733-297B-4775-9892-FFD7CEBDB51E}" type="presOf" srcId="{F7F25895-F5B9-4011-8BEE-83849C3FFAB8}" destId="{919B542F-B2BF-4615-945E-E307C9F6D0CD}" srcOrd="0" destOrd="0" presId="urn:microsoft.com/office/officeart/2005/8/layout/vProcess5"/>
    <dgm:cxn modelId="{35CE6539-35B7-4C9A-AB0F-41CD244FE286}" type="presOf" srcId="{6041B9C0-0008-4BF6-9F0B-AF3F79DAA983}" destId="{534D14A8-FE1D-4DDE-9B0E-292C40F26C0C}" srcOrd="1" destOrd="0" presId="urn:microsoft.com/office/officeart/2005/8/layout/vProcess5"/>
    <dgm:cxn modelId="{C81D2A44-E18C-46DA-B798-5FB975BB4D4D}" type="presOf" srcId="{776CE419-678F-4AC2-86E4-22148CB82AFE}" destId="{CA96A6F2-D6FC-4B27-BCD7-72CDA8EF1B17}" srcOrd="0" destOrd="0" presId="urn:microsoft.com/office/officeart/2005/8/layout/vProcess5"/>
    <dgm:cxn modelId="{6C81346F-9FAF-4369-BF13-CD7146BC6B1F}" type="presOf" srcId="{D3190B31-5133-4D4A-9301-8491BA2147F4}" destId="{879B9063-3DEE-44B0-BC73-801C8D0F3557}" srcOrd="1" destOrd="0" presId="urn:microsoft.com/office/officeart/2005/8/layout/vProcess5"/>
    <dgm:cxn modelId="{8029FE51-0C59-4F49-82D5-4F242261982F}" type="presOf" srcId="{776CE419-678F-4AC2-86E4-22148CB82AFE}" destId="{5E4BFC4B-55CF-4214-ACD0-EEE2A01B03BD}" srcOrd="1" destOrd="0" presId="urn:microsoft.com/office/officeart/2005/8/layout/vProcess5"/>
    <dgm:cxn modelId="{131A5052-F4E5-452A-B8B7-08C61DEF892F}" srcId="{217D8B38-D022-428A-A5C6-D00CBB08C6D2}" destId="{71E6E690-D9B4-4B1C-BA91-B51208677412}" srcOrd="0" destOrd="0" parTransId="{C3BFC603-5941-4F96-8E6A-22C19F2FD8A5}" sibTransId="{D874D303-2DAF-49D2-9760-B663EDF9A833}"/>
    <dgm:cxn modelId="{5A3E157F-B22E-4325-A42F-464EB29919A3}" srcId="{217D8B38-D022-428A-A5C6-D00CBB08C6D2}" destId="{8A51593E-4206-4696-9113-939BD801EABE}" srcOrd="3" destOrd="0" parTransId="{9ECD255C-95DE-4EF2-B7F2-976A5FCEFD03}" sibTransId="{152E3C8E-673B-4B40-9B89-15657299A9A5}"/>
    <dgm:cxn modelId="{FCD92386-8EB2-434F-863D-322783A7D786}" type="presOf" srcId="{D3190B31-5133-4D4A-9301-8491BA2147F4}" destId="{B27554AA-9A3C-4C4F-84D7-83CEDFFDBF8D}" srcOrd="0" destOrd="0" presId="urn:microsoft.com/office/officeart/2005/8/layout/vProcess5"/>
    <dgm:cxn modelId="{60944994-56C7-481B-9BBB-1AD255911799}" type="presOf" srcId="{8A51593E-4206-4696-9113-939BD801EABE}" destId="{DADCABC8-6728-4B7A-B855-7A8C07F2D759}" srcOrd="1" destOrd="0" presId="urn:microsoft.com/office/officeart/2005/8/layout/vProcess5"/>
    <dgm:cxn modelId="{D9DB7195-582B-4792-99B7-D957E9C91853}" type="presOf" srcId="{217D8B38-D022-428A-A5C6-D00CBB08C6D2}" destId="{321378F5-4ED0-45CF-8C27-8D574477470E}" srcOrd="0" destOrd="0" presId="urn:microsoft.com/office/officeart/2005/8/layout/vProcess5"/>
    <dgm:cxn modelId="{A73A1CBB-0A74-4CF3-972C-D093417C019E}" srcId="{217D8B38-D022-428A-A5C6-D00CBB08C6D2}" destId="{776CE419-678F-4AC2-86E4-22148CB82AFE}" srcOrd="4" destOrd="0" parTransId="{C66283CD-4FEE-4129-B5A8-7D7FB7552121}" sibTransId="{F560AA89-B9B2-479E-A6A2-DC5C7CF4197F}"/>
    <dgm:cxn modelId="{02F835C4-5E16-4EBF-82AD-EF605C1D4546}" type="presOf" srcId="{8A51593E-4206-4696-9113-939BD801EABE}" destId="{9F9B81E3-BB3F-4765-9DBF-109730A3B70C}" srcOrd="0" destOrd="0" presId="urn:microsoft.com/office/officeart/2005/8/layout/vProcess5"/>
    <dgm:cxn modelId="{35698BF1-8383-4E27-B3DA-03393174EA6C}" type="presOf" srcId="{6041B9C0-0008-4BF6-9F0B-AF3F79DAA983}" destId="{EA12447E-3809-48C1-BCCE-F908C9C8F331}" srcOrd="0" destOrd="0" presId="urn:microsoft.com/office/officeart/2005/8/layout/vProcess5"/>
    <dgm:cxn modelId="{AB21B3F2-DB16-4F5E-A5C9-0460F2D8BE28}" type="presOf" srcId="{71E6E690-D9B4-4B1C-BA91-B51208677412}" destId="{443A0390-98D9-4841-A28E-040512AC2A4A}" srcOrd="1" destOrd="0" presId="urn:microsoft.com/office/officeart/2005/8/layout/vProcess5"/>
    <dgm:cxn modelId="{C62F6E82-C66D-44F8-A590-50C654E10DC0}" type="presParOf" srcId="{321378F5-4ED0-45CF-8C27-8D574477470E}" destId="{EF4878BB-78F6-4B5C-87F7-B23E44A85E96}" srcOrd="0" destOrd="0" presId="urn:microsoft.com/office/officeart/2005/8/layout/vProcess5"/>
    <dgm:cxn modelId="{B8DC9BE4-BA26-471E-A095-BFC1DE8AD5D6}" type="presParOf" srcId="{321378F5-4ED0-45CF-8C27-8D574477470E}" destId="{DA523139-E0A8-4518-99BB-F779931D3C3C}" srcOrd="1" destOrd="0" presId="urn:microsoft.com/office/officeart/2005/8/layout/vProcess5"/>
    <dgm:cxn modelId="{3F855F62-B9D4-4BCE-A697-ED877ADF6853}" type="presParOf" srcId="{321378F5-4ED0-45CF-8C27-8D574477470E}" destId="{EA12447E-3809-48C1-BCCE-F908C9C8F331}" srcOrd="2" destOrd="0" presId="urn:microsoft.com/office/officeart/2005/8/layout/vProcess5"/>
    <dgm:cxn modelId="{F6696C41-ABBE-41A2-9A17-5C4A6601B084}" type="presParOf" srcId="{321378F5-4ED0-45CF-8C27-8D574477470E}" destId="{B27554AA-9A3C-4C4F-84D7-83CEDFFDBF8D}" srcOrd="3" destOrd="0" presId="urn:microsoft.com/office/officeart/2005/8/layout/vProcess5"/>
    <dgm:cxn modelId="{8BC32092-870A-48E8-99F7-A5632CF1F300}" type="presParOf" srcId="{321378F5-4ED0-45CF-8C27-8D574477470E}" destId="{9F9B81E3-BB3F-4765-9DBF-109730A3B70C}" srcOrd="4" destOrd="0" presId="urn:microsoft.com/office/officeart/2005/8/layout/vProcess5"/>
    <dgm:cxn modelId="{7DDCCB00-84E1-4B60-9197-3E77F618A55A}" type="presParOf" srcId="{321378F5-4ED0-45CF-8C27-8D574477470E}" destId="{CA96A6F2-D6FC-4B27-BCD7-72CDA8EF1B17}" srcOrd="5" destOrd="0" presId="urn:microsoft.com/office/officeart/2005/8/layout/vProcess5"/>
    <dgm:cxn modelId="{38E2BE94-8180-4AD9-9CF0-8033915ECF87}" type="presParOf" srcId="{321378F5-4ED0-45CF-8C27-8D574477470E}" destId="{49898663-DAE2-42A3-AA48-B9E865CA466A}" srcOrd="6" destOrd="0" presId="urn:microsoft.com/office/officeart/2005/8/layout/vProcess5"/>
    <dgm:cxn modelId="{0FDF9F5E-96E4-461B-8789-3979524494E5}" type="presParOf" srcId="{321378F5-4ED0-45CF-8C27-8D574477470E}" destId="{919B542F-B2BF-4615-945E-E307C9F6D0CD}" srcOrd="7" destOrd="0" presId="urn:microsoft.com/office/officeart/2005/8/layout/vProcess5"/>
    <dgm:cxn modelId="{61D9C56F-08F0-442D-AC21-89687285012B}" type="presParOf" srcId="{321378F5-4ED0-45CF-8C27-8D574477470E}" destId="{79DB9F4F-216E-47CB-B60B-2071622E5D9C}" srcOrd="8" destOrd="0" presId="urn:microsoft.com/office/officeart/2005/8/layout/vProcess5"/>
    <dgm:cxn modelId="{9801B896-7EEF-4DAD-BEEF-49987F6D8CCA}" type="presParOf" srcId="{321378F5-4ED0-45CF-8C27-8D574477470E}" destId="{95E5EB8E-00AB-4181-BFE6-BFF2E3839CA3}" srcOrd="9" destOrd="0" presId="urn:microsoft.com/office/officeart/2005/8/layout/vProcess5"/>
    <dgm:cxn modelId="{D9C1E777-DB10-426F-8133-8413B73B9269}" type="presParOf" srcId="{321378F5-4ED0-45CF-8C27-8D574477470E}" destId="{443A0390-98D9-4841-A28E-040512AC2A4A}" srcOrd="10" destOrd="0" presId="urn:microsoft.com/office/officeart/2005/8/layout/vProcess5"/>
    <dgm:cxn modelId="{26B23067-BA48-47CB-9F99-3EB5235F6AA3}" type="presParOf" srcId="{321378F5-4ED0-45CF-8C27-8D574477470E}" destId="{534D14A8-FE1D-4DDE-9B0E-292C40F26C0C}" srcOrd="11" destOrd="0" presId="urn:microsoft.com/office/officeart/2005/8/layout/vProcess5"/>
    <dgm:cxn modelId="{7D834EEC-5062-400A-9052-CED93EBEE6B0}" type="presParOf" srcId="{321378F5-4ED0-45CF-8C27-8D574477470E}" destId="{879B9063-3DEE-44B0-BC73-801C8D0F3557}" srcOrd="12" destOrd="0" presId="urn:microsoft.com/office/officeart/2005/8/layout/vProcess5"/>
    <dgm:cxn modelId="{E46C6CE0-3BC9-4BFF-AA22-A6A74A42C537}" type="presParOf" srcId="{321378F5-4ED0-45CF-8C27-8D574477470E}" destId="{DADCABC8-6728-4B7A-B855-7A8C07F2D759}" srcOrd="13" destOrd="0" presId="urn:microsoft.com/office/officeart/2005/8/layout/vProcess5"/>
    <dgm:cxn modelId="{C483E4AF-2B9C-403B-AF41-695B71F1B36A}" type="presParOf" srcId="{321378F5-4ED0-45CF-8C27-8D574477470E}" destId="{5E4BFC4B-55CF-4214-ACD0-EEE2A01B03B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982A980-AE3B-49F7-8E3A-0091A9BAA3ED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A8D6017-F0FF-4D60-8122-BC4ED0CF5915}">
      <dgm:prSet/>
      <dgm:spPr/>
      <dgm:t>
        <a:bodyPr/>
        <a:lstStyle/>
        <a:p>
          <a:r>
            <a:rPr lang="en-US" dirty="0"/>
            <a:t>Frequency on </a:t>
          </a:r>
          <a:r>
            <a:rPr lang="en-US" dirty="0" err="1"/>
            <a:t>start_time_slot</a:t>
          </a:r>
          <a:r>
            <a:rPr lang="en-US" dirty="0"/>
            <a:t> &amp; </a:t>
          </a:r>
          <a:r>
            <a:rPr lang="en-US" dirty="0" err="1"/>
            <a:t>end_time_slot</a:t>
          </a:r>
          <a:endParaRPr lang="en-US" dirty="0"/>
        </a:p>
      </dgm:t>
    </dgm:pt>
    <dgm:pt modelId="{39F41E92-9F79-4733-9072-B80E380D09CE}" type="parTrans" cxnId="{F9D1B28F-996A-4EF9-8055-3F0D9539B670}">
      <dgm:prSet/>
      <dgm:spPr/>
      <dgm:t>
        <a:bodyPr/>
        <a:lstStyle/>
        <a:p>
          <a:endParaRPr lang="en-US"/>
        </a:p>
      </dgm:t>
    </dgm:pt>
    <dgm:pt modelId="{5D5D5BFF-D57C-438E-90A1-9C43E5450E86}" type="sibTrans" cxnId="{F9D1B28F-996A-4EF9-8055-3F0D9539B670}">
      <dgm:prSet phldrT="01"/>
      <dgm:spPr/>
      <dgm:t>
        <a:bodyPr/>
        <a:lstStyle/>
        <a:p>
          <a:r>
            <a:rPr lang="en-US" dirty="0"/>
            <a:t>06</a:t>
          </a:r>
        </a:p>
      </dgm:t>
    </dgm:pt>
    <dgm:pt modelId="{9DC2F36B-0BD6-4FC5-BDD7-6C0D3E40498D}">
      <dgm:prSet/>
      <dgm:spPr/>
      <dgm:t>
        <a:bodyPr/>
        <a:lstStyle/>
        <a:p>
          <a:r>
            <a:rPr lang="en-US" dirty="0"/>
            <a:t>Distribution on </a:t>
          </a:r>
          <a:r>
            <a:rPr lang="en-US" dirty="0" err="1"/>
            <a:t>ride_length</a:t>
          </a:r>
          <a:r>
            <a:rPr lang="en-US" dirty="0"/>
            <a:t> in groups</a:t>
          </a:r>
        </a:p>
      </dgm:t>
    </dgm:pt>
    <dgm:pt modelId="{026564F9-D065-425D-827C-6B3661F0B1C5}" type="parTrans" cxnId="{7597B914-CDE7-4C04-91FA-61E10FCBC0EF}">
      <dgm:prSet/>
      <dgm:spPr/>
      <dgm:t>
        <a:bodyPr/>
        <a:lstStyle/>
        <a:p>
          <a:endParaRPr lang="en-US"/>
        </a:p>
      </dgm:t>
    </dgm:pt>
    <dgm:pt modelId="{E8A55ACC-8968-48ED-9032-5322C9D55219}" type="sibTrans" cxnId="{7597B914-CDE7-4C04-91FA-61E10FCBC0EF}">
      <dgm:prSet phldrT="02"/>
      <dgm:spPr/>
      <dgm:t>
        <a:bodyPr/>
        <a:lstStyle/>
        <a:p>
          <a:r>
            <a:rPr lang="en-US" dirty="0"/>
            <a:t>07</a:t>
          </a:r>
        </a:p>
      </dgm:t>
    </dgm:pt>
    <dgm:pt modelId="{379232D8-4294-4FC1-BEC4-D5CF4E271E12}">
      <dgm:prSet/>
      <dgm:spPr/>
      <dgm:t>
        <a:bodyPr/>
        <a:lstStyle/>
        <a:p>
          <a:r>
            <a:rPr lang="en-US" dirty="0"/>
            <a:t>Location of customer distribution (casual, member) in a year/ month/ weekday/ per hour…</a:t>
          </a:r>
        </a:p>
      </dgm:t>
    </dgm:pt>
    <dgm:pt modelId="{D1D10C7F-285C-4422-AACA-4966C10A4583}" type="parTrans" cxnId="{587B3A19-9B8E-47B4-A276-C08C5ACC4725}">
      <dgm:prSet/>
      <dgm:spPr/>
      <dgm:t>
        <a:bodyPr/>
        <a:lstStyle/>
        <a:p>
          <a:endParaRPr lang="en-US"/>
        </a:p>
      </dgm:t>
    </dgm:pt>
    <dgm:pt modelId="{852D768E-D40D-45A1-B240-5318893BF233}" type="sibTrans" cxnId="{587B3A19-9B8E-47B4-A276-C08C5ACC4725}">
      <dgm:prSet phldrT="03"/>
      <dgm:spPr/>
      <dgm:t>
        <a:bodyPr/>
        <a:lstStyle/>
        <a:p>
          <a:r>
            <a:rPr lang="en-US" dirty="0"/>
            <a:t>08</a:t>
          </a:r>
        </a:p>
      </dgm:t>
    </dgm:pt>
    <dgm:pt modelId="{F0A6D577-590A-4C2C-9AA8-9BABA9BF130B}">
      <dgm:prSet/>
      <dgm:spPr/>
      <dgm:t>
        <a:bodyPr/>
        <a:lstStyle/>
        <a:p>
          <a:r>
            <a:rPr lang="en-US" dirty="0"/>
            <a:t>popularity of bicycles for casual and member</a:t>
          </a:r>
        </a:p>
      </dgm:t>
    </dgm:pt>
    <dgm:pt modelId="{75FB9CC3-8676-427A-BC08-6224899C24B0}" type="parTrans" cxnId="{1941B860-0A78-4235-9C61-A227A7F18F51}">
      <dgm:prSet/>
      <dgm:spPr/>
      <dgm:t>
        <a:bodyPr/>
        <a:lstStyle/>
        <a:p>
          <a:endParaRPr lang="en-US"/>
        </a:p>
      </dgm:t>
    </dgm:pt>
    <dgm:pt modelId="{45ADA974-8603-42FA-86BC-F616E9271021}" type="sibTrans" cxnId="{1941B860-0A78-4235-9C61-A227A7F18F51}">
      <dgm:prSet phldrT="04"/>
      <dgm:spPr/>
      <dgm:t>
        <a:bodyPr/>
        <a:lstStyle/>
        <a:p>
          <a:r>
            <a:rPr lang="en-US" dirty="0"/>
            <a:t>09</a:t>
          </a:r>
        </a:p>
      </dgm:t>
    </dgm:pt>
    <dgm:pt modelId="{BBC913CE-A677-4E74-9A1B-AFE8C64934B7}" type="pres">
      <dgm:prSet presAssocID="{2982A980-AE3B-49F7-8E3A-0091A9BAA3ED}" presName="Name0" presStyleCnt="0">
        <dgm:presLayoutVars>
          <dgm:animLvl val="lvl"/>
          <dgm:resizeHandles val="exact"/>
        </dgm:presLayoutVars>
      </dgm:prSet>
      <dgm:spPr/>
    </dgm:pt>
    <dgm:pt modelId="{8BF5CEAE-DCE8-49B3-843A-6B2F072D8670}" type="pres">
      <dgm:prSet presAssocID="{6A8D6017-F0FF-4D60-8122-BC4ED0CF5915}" presName="compositeNode" presStyleCnt="0">
        <dgm:presLayoutVars>
          <dgm:bulletEnabled val="1"/>
        </dgm:presLayoutVars>
      </dgm:prSet>
      <dgm:spPr/>
    </dgm:pt>
    <dgm:pt modelId="{B6178A77-45D8-4643-9CE3-A1CEC992D388}" type="pres">
      <dgm:prSet presAssocID="{6A8D6017-F0FF-4D60-8122-BC4ED0CF5915}" presName="bgRect" presStyleLbl="alignNode1" presStyleIdx="0" presStyleCnt="4"/>
      <dgm:spPr/>
    </dgm:pt>
    <dgm:pt modelId="{5AB45AE5-3C71-4390-9A37-47B7D73F5D41}" type="pres">
      <dgm:prSet presAssocID="{5D5D5BFF-D57C-438E-90A1-9C43E5450E86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367DB7CB-3DB3-4247-A30A-F7CB176A1148}" type="pres">
      <dgm:prSet presAssocID="{6A8D6017-F0FF-4D60-8122-BC4ED0CF5915}" presName="nodeRect" presStyleLbl="alignNode1" presStyleIdx="0" presStyleCnt="4">
        <dgm:presLayoutVars>
          <dgm:bulletEnabled val="1"/>
        </dgm:presLayoutVars>
      </dgm:prSet>
      <dgm:spPr/>
    </dgm:pt>
    <dgm:pt modelId="{290BC5FB-9DBA-442C-920E-3F742FF1F7DB}" type="pres">
      <dgm:prSet presAssocID="{5D5D5BFF-D57C-438E-90A1-9C43E5450E86}" presName="sibTrans" presStyleCnt="0"/>
      <dgm:spPr/>
    </dgm:pt>
    <dgm:pt modelId="{B213F621-CE8A-48F6-8777-07FDE194CE05}" type="pres">
      <dgm:prSet presAssocID="{9DC2F36B-0BD6-4FC5-BDD7-6C0D3E40498D}" presName="compositeNode" presStyleCnt="0">
        <dgm:presLayoutVars>
          <dgm:bulletEnabled val="1"/>
        </dgm:presLayoutVars>
      </dgm:prSet>
      <dgm:spPr/>
    </dgm:pt>
    <dgm:pt modelId="{EFA8DDCD-B125-4F81-AF4C-B7450EF62535}" type="pres">
      <dgm:prSet presAssocID="{9DC2F36B-0BD6-4FC5-BDD7-6C0D3E40498D}" presName="bgRect" presStyleLbl="alignNode1" presStyleIdx="1" presStyleCnt="4"/>
      <dgm:spPr/>
    </dgm:pt>
    <dgm:pt modelId="{F56C6B3E-2C66-4AD4-B07E-1F10683C4676}" type="pres">
      <dgm:prSet presAssocID="{E8A55ACC-8968-48ED-9032-5322C9D55219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1CA142DA-D909-4C90-B9B9-E0554C50015A}" type="pres">
      <dgm:prSet presAssocID="{9DC2F36B-0BD6-4FC5-BDD7-6C0D3E40498D}" presName="nodeRect" presStyleLbl="alignNode1" presStyleIdx="1" presStyleCnt="4">
        <dgm:presLayoutVars>
          <dgm:bulletEnabled val="1"/>
        </dgm:presLayoutVars>
      </dgm:prSet>
      <dgm:spPr/>
    </dgm:pt>
    <dgm:pt modelId="{57A9C88C-E213-4948-BBD2-28C2A925F5A3}" type="pres">
      <dgm:prSet presAssocID="{E8A55ACC-8968-48ED-9032-5322C9D55219}" presName="sibTrans" presStyleCnt="0"/>
      <dgm:spPr/>
    </dgm:pt>
    <dgm:pt modelId="{B3B6ED6A-E25C-44E4-8D23-AE75B7EE7110}" type="pres">
      <dgm:prSet presAssocID="{379232D8-4294-4FC1-BEC4-D5CF4E271E12}" presName="compositeNode" presStyleCnt="0">
        <dgm:presLayoutVars>
          <dgm:bulletEnabled val="1"/>
        </dgm:presLayoutVars>
      </dgm:prSet>
      <dgm:spPr/>
    </dgm:pt>
    <dgm:pt modelId="{97C7D739-0863-4B57-A1CA-21B2EBFF306B}" type="pres">
      <dgm:prSet presAssocID="{379232D8-4294-4FC1-BEC4-D5CF4E271E12}" presName="bgRect" presStyleLbl="alignNode1" presStyleIdx="2" presStyleCnt="4"/>
      <dgm:spPr/>
    </dgm:pt>
    <dgm:pt modelId="{0B6ADB4F-E5DD-4659-9A25-A2AD7B094C83}" type="pres">
      <dgm:prSet presAssocID="{852D768E-D40D-45A1-B240-5318893BF233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9AA37F29-9412-4A7B-9CB3-A5E8800CE214}" type="pres">
      <dgm:prSet presAssocID="{379232D8-4294-4FC1-BEC4-D5CF4E271E12}" presName="nodeRect" presStyleLbl="alignNode1" presStyleIdx="2" presStyleCnt="4">
        <dgm:presLayoutVars>
          <dgm:bulletEnabled val="1"/>
        </dgm:presLayoutVars>
      </dgm:prSet>
      <dgm:spPr/>
    </dgm:pt>
    <dgm:pt modelId="{843D6148-1D74-45B5-AC51-80273E656BA1}" type="pres">
      <dgm:prSet presAssocID="{852D768E-D40D-45A1-B240-5318893BF233}" presName="sibTrans" presStyleCnt="0"/>
      <dgm:spPr/>
    </dgm:pt>
    <dgm:pt modelId="{DABA7C52-40C2-4A81-89AE-2CE0836498C3}" type="pres">
      <dgm:prSet presAssocID="{F0A6D577-590A-4C2C-9AA8-9BABA9BF130B}" presName="compositeNode" presStyleCnt="0">
        <dgm:presLayoutVars>
          <dgm:bulletEnabled val="1"/>
        </dgm:presLayoutVars>
      </dgm:prSet>
      <dgm:spPr/>
    </dgm:pt>
    <dgm:pt modelId="{132C3F49-314E-48CD-9BF4-57B9A2D9C182}" type="pres">
      <dgm:prSet presAssocID="{F0A6D577-590A-4C2C-9AA8-9BABA9BF130B}" presName="bgRect" presStyleLbl="alignNode1" presStyleIdx="3" presStyleCnt="4"/>
      <dgm:spPr/>
    </dgm:pt>
    <dgm:pt modelId="{BF2A122D-C8F4-47DB-9785-7F09C4789B5C}" type="pres">
      <dgm:prSet presAssocID="{45ADA974-8603-42FA-86BC-F616E9271021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F137B829-962B-46E2-9EAA-771AA2C700E3}" type="pres">
      <dgm:prSet presAssocID="{F0A6D577-590A-4C2C-9AA8-9BABA9BF130B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482B4102-AA4A-4869-B967-3E68D32F2D0B}" type="presOf" srcId="{F0A6D577-590A-4C2C-9AA8-9BABA9BF130B}" destId="{F137B829-962B-46E2-9EAA-771AA2C700E3}" srcOrd="1" destOrd="0" presId="urn:microsoft.com/office/officeart/2016/7/layout/LinearBlockProcessNumbered"/>
    <dgm:cxn modelId="{7597B914-CDE7-4C04-91FA-61E10FCBC0EF}" srcId="{2982A980-AE3B-49F7-8E3A-0091A9BAA3ED}" destId="{9DC2F36B-0BD6-4FC5-BDD7-6C0D3E40498D}" srcOrd="1" destOrd="0" parTransId="{026564F9-D065-425D-827C-6B3661F0B1C5}" sibTransId="{E8A55ACC-8968-48ED-9032-5322C9D55219}"/>
    <dgm:cxn modelId="{62A2D314-6E8F-4503-95D0-8FD7064F8450}" type="presOf" srcId="{9DC2F36B-0BD6-4FC5-BDD7-6C0D3E40498D}" destId="{1CA142DA-D909-4C90-B9B9-E0554C50015A}" srcOrd="1" destOrd="0" presId="urn:microsoft.com/office/officeart/2016/7/layout/LinearBlockProcessNumbered"/>
    <dgm:cxn modelId="{587B3A19-9B8E-47B4-A276-C08C5ACC4725}" srcId="{2982A980-AE3B-49F7-8E3A-0091A9BAA3ED}" destId="{379232D8-4294-4FC1-BEC4-D5CF4E271E12}" srcOrd="2" destOrd="0" parTransId="{D1D10C7F-285C-4422-AACA-4966C10A4583}" sibTransId="{852D768E-D40D-45A1-B240-5318893BF233}"/>
    <dgm:cxn modelId="{240D3725-B42E-438E-8A15-EFF64E8F0964}" type="presOf" srcId="{852D768E-D40D-45A1-B240-5318893BF233}" destId="{0B6ADB4F-E5DD-4659-9A25-A2AD7B094C83}" srcOrd="0" destOrd="0" presId="urn:microsoft.com/office/officeart/2016/7/layout/LinearBlockProcessNumbered"/>
    <dgm:cxn modelId="{0D403D2E-1C7F-4D58-A78C-53A5DF8C78BC}" type="presOf" srcId="{6A8D6017-F0FF-4D60-8122-BC4ED0CF5915}" destId="{367DB7CB-3DB3-4247-A30A-F7CB176A1148}" srcOrd="1" destOrd="0" presId="urn:microsoft.com/office/officeart/2016/7/layout/LinearBlockProcessNumbered"/>
    <dgm:cxn modelId="{67493935-CB91-4DC4-B4FA-749A58FA7F5C}" type="presOf" srcId="{379232D8-4294-4FC1-BEC4-D5CF4E271E12}" destId="{9AA37F29-9412-4A7B-9CB3-A5E8800CE214}" srcOrd="1" destOrd="0" presId="urn:microsoft.com/office/officeart/2016/7/layout/LinearBlockProcessNumbered"/>
    <dgm:cxn modelId="{705C925D-F500-474F-96E0-C819CB979C33}" type="presOf" srcId="{2982A980-AE3B-49F7-8E3A-0091A9BAA3ED}" destId="{BBC913CE-A677-4E74-9A1B-AFE8C64934B7}" srcOrd="0" destOrd="0" presId="urn:microsoft.com/office/officeart/2016/7/layout/LinearBlockProcessNumbered"/>
    <dgm:cxn modelId="{1941B860-0A78-4235-9C61-A227A7F18F51}" srcId="{2982A980-AE3B-49F7-8E3A-0091A9BAA3ED}" destId="{F0A6D577-590A-4C2C-9AA8-9BABA9BF130B}" srcOrd="3" destOrd="0" parTransId="{75FB9CC3-8676-427A-BC08-6224899C24B0}" sibTransId="{45ADA974-8603-42FA-86BC-F616E9271021}"/>
    <dgm:cxn modelId="{83BF1F73-5ACC-45D7-9045-68C988180A34}" type="presOf" srcId="{5D5D5BFF-D57C-438E-90A1-9C43E5450E86}" destId="{5AB45AE5-3C71-4390-9A37-47B7D73F5D41}" srcOrd="0" destOrd="0" presId="urn:microsoft.com/office/officeart/2016/7/layout/LinearBlockProcessNumbered"/>
    <dgm:cxn modelId="{F9D1B28F-996A-4EF9-8055-3F0D9539B670}" srcId="{2982A980-AE3B-49F7-8E3A-0091A9BAA3ED}" destId="{6A8D6017-F0FF-4D60-8122-BC4ED0CF5915}" srcOrd="0" destOrd="0" parTransId="{39F41E92-9F79-4733-9072-B80E380D09CE}" sibTransId="{5D5D5BFF-D57C-438E-90A1-9C43E5450E86}"/>
    <dgm:cxn modelId="{FC241592-8A51-42A1-AE52-C30B368125EF}" type="presOf" srcId="{379232D8-4294-4FC1-BEC4-D5CF4E271E12}" destId="{97C7D739-0863-4B57-A1CA-21B2EBFF306B}" srcOrd="0" destOrd="0" presId="urn:microsoft.com/office/officeart/2016/7/layout/LinearBlockProcessNumbered"/>
    <dgm:cxn modelId="{23F68594-5AF4-4476-9CA7-5D30F6457D33}" type="presOf" srcId="{F0A6D577-590A-4C2C-9AA8-9BABA9BF130B}" destId="{132C3F49-314E-48CD-9BF4-57B9A2D9C182}" srcOrd="0" destOrd="0" presId="urn:microsoft.com/office/officeart/2016/7/layout/LinearBlockProcessNumbered"/>
    <dgm:cxn modelId="{923D0A97-01CC-4CFA-91AE-014F9783DFA7}" type="presOf" srcId="{6A8D6017-F0FF-4D60-8122-BC4ED0CF5915}" destId="{B6178A77-45D8-4643-9CE3-A1CEC992D388}" srcOrd="0" destOrd="0" presId="urn:microsoft.com/office/officeart/2016/7/layout/LinearBlockProcessNumbered"/>
    <dgm:cxn modelId="{86ABECCF-2998-4301-88B4-8BBC368E3951}" type="presOf" srcId="{45ADA974-8603-42FA-86BC-F616E9271021}" destId="{BF2A122D-C8F4-47DB-9785-7F09C4789B5C}" srcOrd="0" destOrd="0" presId="urn:microsoft.com/office/officeart/2016/7/layout/LinearBlockProcessNumbered"/>
    <dgm:cxn modelId="{752633D4-7D0C-4F63-B952-3E74630827C4}" type="presOf" srcId="{E8A55ACC-8968-48ED-9032-5322C9D55219}" destId="{F56C6B3E-2C66-4AD4-B07E-1F10683C4676}" srcOrd="0" destOrd="0" presId="urn:microsoft.com/office/officeart/2016/7/layout/LinearBlockProcessNumbered"/>
    <dgm:cxn modelId="{C38A49E4-C6A7-44C3-8BE8-544C9AD3F5B3}" type="presOf" srcId="{9DC2F36B-0BD6-4FC5-BDD7-6C0D3E40498D}" destId="{EFA8DDCD-B125-4F81-AF4C-B7450EF62535}" srcOrd="0" destOrd="0" presId="urn:microsoft.com/office/officeart/2016/7/layout/LinearBlockProcessNumbered"/>
    <dgm:cxn modelId="{01CBE928-46A4-4CE0-81D9-E5201EB8E565}" type="presParOf" srcId="{BBC913CE-A677-4E74-9A1B-AFE8C64934B7}" destId="{8BF5CEAE-DCE8-49B3-843A-6B2F072D8670}" srcOrd="0" destOrd="0" presId="urn:microsoft.com/office/officeart/2016/7/layout/LinearBlockProcessNumbered"/>
    <dgm:cxn modelId="{101A87DF-6DDE-41B8-B17B-E4CB1691A038}" type="presParOf" srcId="{8BF5CEAE-DCE8-49B3-843A-6B2F072D8670}" destId="{B6178A77-45D8-4643-9CE3-A1CEC992D388}" srcOrd="0" destOrd="0" presId="urn:microsoft.com/office/officeart/2016/7/layout/LinearBlockProcessNumbered"/>
    <dgm:cxn modelId="{09E4E2F2-6F1A-4511-91FF-7300A5595CDF}" type="presParOf" srcId="{8BF5CEAE-DCE8-49B3-843A-6B2F072D8670}" destId="{5AB45AE5-3C71-4390-9A37-47B7D73F5D41}" srcOrd="1" destOrd="0" presId="urn:microsoft.com/office/officeart/2016/7/layout/LinearBlockProcessNumbered"/>
    <dgm:cxn modelId="{3823D45B-CB42-440F-B6AC-D0011A3F3C34}" type="presParOf" srcId="{8BF5CEAE-DCE8-49B3-843A-6B2F072D8670}" destId="{367DB7CB-3DB3-4247-A30A-F7CB176A1148}" srcOrd="2" destOrd="0" presId="urn:microsoft.com/office/officeart/2016/7/layout/LinearBlockProcessNumbered"/>
    <dgm:cxn modelId="{E5994C60-9043-48BE-8A02-3FD0035C4B9F}" type="presParOf" srcId="{BBC913CE-A677-4E74-9A1B-AFE8C64934B7}" destId="{290BC5FB-9DBA-442C-920E-3F742FF1F7DB}" srcOrd="1" destOrd="0" presId="urn:microsoft.com/office/officeart/2016/7/layout/LinearBlockProcessNumbered"/>
    <dgm:cxn modelId="{CCB57335-0D85-45CD-93E1-0FB0021152C2}" type="presParOf" srcId="{BBC913CE-A677-4E74-9A1B-AFE8C64934B7}" destId="{B213F621-CE8A-48F6-8777-07FDE194CE05}" srcOrd="2" destOrd="0" presId="urn:microsoft.com/office/officeart/2016/7/layout/LinearBlockProcessNumbered"/>
    <dgm:cxn modelId="{3FC13D30-65A7-485D-9464-56F1E3056D2F}" type="presParOf" srcId="{B213F621-CE8A-48F6-8777-07FDE194CE05}" destId="{EFA8DDCD-B125-4F81-AF4C-B7450EF62535}" srcOrd="0" destOrd="0" presId="urn:microsoft.com/office/officeart/2016/7/layout/LinearBlockProcessNumbered"/>
    <dgm:cxn modelId="{65F1C3D1-62E1-4EB7-9641-9B8E21976B88}" type="presParOf" srcId="{B213F621-CE8A-48F6-8777-07FDE194CE05}" destId="{F56C6B3E-2C66-4AD4-B07E-1F10683C4676}" srcOrd="1" destOrd="0" presId="urn:microsoft.com/office/officeart/2016/7/layout/LinearBlockProcessNumbered"/>
    <dgm:cxn modelId="{2BA7DAC7-8CBC-424A-9170-E0BAC05F1C4F}" type="presParOf" srcId="{B213F621-CE8A-48F6-8777-07FDE194CE05}" destId="{1CA142DA-D909-4C90-B9B9-E0554C50015A}" srcOrd="2" destOrd="0" presId="urn:microsoft.com/office/officeart/2016/7/layout/LinearBlockProcessNumbered"/>
    <dgm:cxn modelId="{B322DD13-C74F-4264-9828-78814956A36A}" type="presParOf" srcId="{BBC913CE-A677-4E74-9A1B-AFE8C64934B7}" destId="{57A9C88C-E213-4948-BBD2-28C2A925F5A3}" srcOrd="3" destOrd="0" presId="urn:microsoft.com/office/officeart/2016/7/layout/LinearBlockProcessNumbered"/>
    <dgm:cxn modelId="{3C913608-C8D9-49D1-A3A1-2FA700D83EEE}" type="presParOf" srcId="{BBC913CE-A677-4E74-9A1B-AFE8C64934B7}" destId="{B3B6ED6A-E25C-44E4-8D23-AE75B7EE7110}" srcOrd="4" destOrd="0" presId="urn:microsoft.com/office/officeart/2016/7/layout/LinearBlockProcessNumbered"/>
    <dgm:cxn modelId="{62D0CC03-3786-4F87-BEA3-FAF3BBEDE5C5}" type="presParOf" srcId="{B3B6ED6A-E25C-44E4-8D23-AE75B7EE7110}" destId="{97C7D739-0863-4B57-A1CA-21B2EBFF306B}" srcOrd="0" destOrd="0" presId="urn:microsoft.com/office/officeart/2016/7/layout/LinearBlockProcessNumbered"/>
    <dgm:cxn modelId="{506EA8AE-40EA-48BA-B0C2-31168E6319CE}" type="presParOf" srcId="{B3B6ED6A-E25C-44E4-8D23-AE75B7EE7110}" destId="{0B6ADB4F-E5DD-4659-9A25-A2AD7B094C83}" srcOrd="1" destOrd="0" presId="urn:microsoft.com/office/officeart/2016/7/layout/LinearBlockProcessNumbered"/>
    <dgm:cxn modelId="{9F7C674B-4D79-4A12-B1C0-73E91B5F3C78}" type="presParOf" srcId="{B3B6ED6A-E25C-44E4-8D23-AE75B7EE7110}" destId="{9AA37F29-9412-4A7B-9CB3-A5E8800CE214}" srcOrd="2" destOrd="0" presId="urn:microsoft.com/office/officeart/2016/7/layout/LinearBlockProcessNumbered"/>
    <dgm:cxn modelId="{6D9A5637-53E7-4DC8-B90E-6A3E1B19A6D6}" type="presParOf" srcId="{BBC913CE-A677-4E74-9A1B-AFE8C64934B7}" destId="{843D6148-1D74-45B5-AC51-80273E656BA1}" srcOrd="5" destOrd="0" presId="urn:microsoft.com/office/officeart/2016/7/layout/LinearBlockProcessNumbered"/>
    <dgm:cxn modelId="{B70851AF-8F5A-460C-A94F-A5DF3EE25E0A}" type="presParOf" srcId="{BBC913CE-A677-4E74-9A1B-AFE8C64934B7}" destId="{DABA7C52-40C2-4A81-89AE-2CE0836498C3}" srcOrd="6" destOrd="0" presId="urn:microsoft.com/office/officeart/2016/7/layout/LinearBlockProcessNumbered"/>
    <dgm:cxn modelId="{F2604AD9-1C54-450C-B00E-549184B1FF5D}" type="presParOf" srcId="{DABA7C52-40C2-4A81-89AE-2CE0836498C3}" destId="{132C3F49-314E-48CD-9BF4-57B9A2D9C182}" srcOrd="0" destOrd="0" presId="urn:microsoft.com/office/officeart/2016/7/layout/LinearBlockProcessNumbered"/>
    <dgm:cxn modelId="{107DDE85-F70D-47B7-BAC4-B81CC6B097B9}" type="presParOf" srcId="{DABA7C52-40C2-4A81-89AE-2CE0836498C3}" destId="{BF2A122D-C8F4-47DB-9785-7F09C4789B5C}" srcOrd="1" destOrd="0" presId="urn:microsoft.com/office/officeart/2016/7/layout/LinearBlockProcessNumbered"/>
    <dgm:cxn modelId="{FAC29E94-FC22-4619-8362-431A7B02F61A}" type="presParOf" srcId="{DABA7C52-40C2-4A81-89AE-2CE0836498C3}" destId="{F137B829-962B-46E2-9EAA-771AA2C700E3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83C43-CB1D-4209-92C7-B9FF1043C3DC}">
      <dsp:nvSpPr>
        <dsp:cNvPr id="0" name=""/>
        <dsp:cNvSpPr/>
      </dsp:nvSpPr>
      <dsp:spPr>
        <a:xfrm>
          <a:off x="0" y="338993"/>
          <a:ext cx="6263640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16560" rIns="48612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EXCEL </a:t>
          </a:r>
          <a:r>
            <a:rPr lang="en-US" sz="2000" kern="1200">
              <a:sym typeface="Wingdings" panose="05000000000000000000" pitchFamily="2" charset="2"/>
            </a:rPr>
            <a:t></a:t>
          </a:r>
          <a:r>
            <a:rPr lang="en-US" sz="2000" kern="1200"/>
            <a:t> ride_length, weekday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Merge &amp; store in database</a:t>
          </a:r>
        </a:p>
      </dsp:txBody>
      <dsp:txXfrm>
        <a:off x="0" y="338993"/>
        <a:ext cx="6263640" cy="1165500"/>
      </dsp:txXfrm>
    </dsp:sp>
    <dsp:sp modelId="{54DB8F80-F486-41BF-ACFF-AC10BB0DF84F}">
      <dsp:nvSpPr>
        <dsp:cNvPr id="0" name=""/>
        <dsp:cNvSpPr/>
      </dsp:nvSpPr>
      <dsp:spPr>
        <a:xfrm>
          <a:off x="313182" y="43793"/>
          <a:ext cx="4384548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Phase 1 </a:t>
          </a:r>
        </a:p>
      </dsp:txBody>
      <dsp:txXfrm>
        <a:off x="342003" y="72614"/>
        <a:ext cx="4326906" cy="532758"/>
      </dsp:txXfrm>
    </dsp:sp>
    <dsp:sp modelId="{8804E441-64E2-4073-8F2A-D0C03090AB50}">
      <dsp:nvSpPr>
        <dsp:cNvPr id="0" name=""/>
        <dsp:cNvSpPr/>
      </dsp:nvSpPr>
      <dsp:spPr>
        <a:xfrm>
          <a:off x="0" y="1907693"/>
          <a:ext cx="6263640" cy="201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16560" rIns="48612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SQL cleaning (split tables &amp; fill null values in station_name, id)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Python merge &amp; cleaning (remove not meaningful ride_length value, add time_slot columns and grouping ride_length)</a:t>
          </a:r>
        </a:p>
      </dsp:txBody>
      <dsp:txXfrm>
        <a:off x="0" y="1907693"/>
        <a:ext cx="6263640" cy="2016000"/>
      </dsp:txXfrm>
    </dsp:sp>
    <dsp:sp modelId="{EC2DFECC-44D5-4E52-8391-8F5F7044CFE8}">
      <dsp:nvSpPr>
        <dsp:cNvPr id="0" name=""/>
        <dsp:cNvSpPr/>
      </dsp:nvSpPr>
      <dsp:spPr>
        <a:xfrm>
          <a:off x="313182" y="1612493"/>
          <a:ext cx="4384548" cy="5904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Phase 2:</a:t>
          </a:r>
        </a:p>
      </dsp:txBody>
      <dsp:txXfrm>
        <a:off x="342003" y="1641314"/>
        <a:ext cx="4326906" cy="532758"/>
      </dsp:txXfrm>
    </dsp:sp>
    <dsp:sp modelId="{5CB7A604-78D8-4BA9-A7CB-4247EB5D4F55}">
      <dsp:nvSpPr>
        <dsp:cNvPr id="0" name=""/>
        <dsp:cNvSpPr/>
      </dsp:nvSpPr>
      <dsp:spPr>
        <a:xfrm>
          <a:off x="0" y="4326894"/>
          <a:ext cx="6263640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16560" rIns="48612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Preview difference in characteristics on casual and members</a:t>
          </a:r>
        </a:p>
      </dsp:txBody>
      <dsp:txXfrm>
        <a:off x="0" y="4326894"/>
        <a:ext cx="6263640" cy="1134000"/>
      </dsp:txXfrm>
    </dsp:sp>
    <dsp:sp modelId="{FA210006-6078-4A70-BEB6-A70B53F847E4}">
      <dsp:nvSpPr>
        <dsp:cNvPr id="0" name=""/>
        <dsp:cNvSpPr/>
      </dsp:nvSpPr>
      <dsp:spPr>
        <a:xfrm>
          <a:off x="313182" y="4031693"/>
          <a:ext cx="4384548" cy="5904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Phase 3:</a:t>
          </a:r>
        </a:p>
      </dsp:txBody>
      <dsp:txXfrm>
        <a:off x="342003" y="4060514"/>
        <a:ext cx="4326906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2D822-1447-46F4-9B31-D164036EF020}">
      <dsp:nvSpPr>
        <dsp:cNvPr id="0" name=""/>
        <dsp:cNvSpPr/>
      </dsp:nvSpPr>
      <dsp:spPr>
        <a:xfrm>
          <a:off x="0" y="840743"/>
          <a:ext cx="6263640" cy="2097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749808" rIns="486128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Visualization by POWER BI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Analysis</a:t>
          </a:r>
        </a:p>
      </dsp:txBody>
      <dsp:txXfrm>
        <a:off x="0" y="840743"/>
        <a:ext cx="6263640" cy="2097900"/>
      </dsp:txXfrm>
    </dsp:sp>
    <dsp:sp modelId="{56A8F775-F583-4D70-A36D-D1A6A4BAB0E7}">
      <dsp:nvSpPr>
        <dsp:cNvPr id="0" name=""/>
        <dsp:cNvSpPr/>
      </dsp:nvSpPr>
      <dsp:spPr>
        <a:xfrm>
          <a:off x="313182" y="309383"/>
          <a:ext cx="4384548" cy="10627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Phase 4:</a:t>
          </a:r>
        </a:p>
      </dsp:txBody>
      <dsp:txXfrm>
        <a:off x="365060" y="361261"/>
        <a:ext cx="4280792" cy="958964"/>
      </dsp:txXfrm>
    </dsp:sp>
    <dsp:sp modelId="{7AE0A9D1-6734-4771-A99A-0AB22ED9D317}">
      <dsp:nvSpPr>
        <dsp:cNvPr id="0" name=""/>
        <dsp:cNvSpPr/>
      </dsp:nvSpPr>
      <dsp:spPr>
        <a:xfrm>
          <a:off x="0" y="3664403"/>
          <a:ext cx="6263640" cy="153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749808" rIns="486128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Recommendation</a:t>
          </a:r>
        </a:p>
      </dsp:txBody>
      <dsp:txXfrm>
        <a:off x="0" y="3664403"/>
        <a:ext cx="6263640" cy="1530900"/>
      </dsp:txXfrm>
    </dsp:sp>
    <dsp:sp modelId="{17829CEA-9280-4138-A88F-3B6793D13429}">
      <dsp:nvSpPr>
        <dsp:cNvPr id="0" name=""/>
        <dsp:cNvSpPr/>
      </dsp:nvSpPr>
      <dsp:spPr>
        <a:xfrm>
          <a:off x="313182" y="3133043"/>
          <a:ext cx="4384548" cy="10627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Phase 5:</a:t>
          </a:r>
        </a:p>
      </dsp:txBody>
      <dsp:txXfrm>
        <a:off x="365060" y="3184921"/>
        <a:ext cx="4280792" cy="9589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B5429-C9C6-45A4-9CA2-6C8FFFED8DD7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4CB70-4C49-4870-A9EA-E10D9D24C431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1. Remove ride_length rows that is smaller than 5 mins (uneffective count)</a:t>
          </a:r>
          <a:endParaRPr lang="en-US" sz="1700" kern="1200"/>
        </a:p>
      </dsp:txBody>
      <dsp:txXfrm>
        <a:off x="559800" y="3022743"/>
        <a:ext cx="4320000" cy="720000"/>
      </dsp:txXfrm>
    </dsp:sp>
    <dsp:sp modelId="{BA8B5996-CFF9-4DD3-9C5B-AF2492522F78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926CDF-7648-4A35-9016-C24CD0E7DF11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2. Add started_time_slot and ended_time_slot column to store time_slot in hour</a:t>
          </a:r>
          <a:endParaRPr lang="en-US" sz="1700" kern="1200"/>
        </a:p>
      </dsp:txBody>
      <dsp:txXfrm>
        <a:off x="5635800" y="3022743"/>
        <a:ext cx="432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5488EE-ABBA-4CFA-94F9-ED171657C7AD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1B95A6-F278-4874-9AB0-E0184591E8F0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/>
            <a:t>3. Grouping ride_length into more meaningful way (this part do in SQL)</a:t>
          </a:r>
          <a:endParaRPr lang="en-US" sz="2300" kern="1200"/>
        </a:p>
      </dsp:txBody>
      <dsp:txXfrm>
        <a:off x="559800" y="3022743"/>
        <a:ext cx="4320000" cy="720000"/>
      </dsp:txXfrm>
    </dsp:sp>
    <dsp:sp modelId="{FF1AEE76-7B5D-4458-83B4-9B90DF828B8D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362232-B853-4E78-8A9A-1F2E161524A7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/>
            <a:t>Not in python as too slow</a:t>
          </a:r>
          <a:endParaRPr lang="en-US" sz="2300" kern="1200"/>
        </a:p>
      </dsp:txBody>
      <dsp:txXfrm>
        <a:off x="5635800" y="3022743"/>
        <a:ext cx="432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523139-E0A8-4518-99BB-F779931D3C3C}">
      <dsp:nvSpPr>
        <dsp:cNvPr id="0" name=""/>
        <dsp:cNvSpPr/>
      </dsp:nvSpPr>
      <dsp:spPr>
        <a:xfrm>
          <a:off x="0" y="0"/>
          <a:ext cx="8539510" cy="9246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1. Distribution of customer (% of casual, % of member) in a year/ month/ weekday/ per hour…</a:t>
          </a:r>
        </a:p>
      </dsp:txBody>
      <dsp:txXfrm>
        <a:off x="27083" y="27083"/>
        <a:ext cx="7433513" cy="870521"/>
      </dsp:txXfrm>
    </dsp:sp>
    <dsp:sp modelId="{EA12447E-3809-48C1-BCCE-F908C9C8F331}">
      <dsp:nvSpPr>
        <dsp:cNvPr id="0" name=""/>
        <dsp:cNvSpPr/>
      </dsp:nvSpPr>
      <dsp:spPr>
        <a:xfrm>
          <a:off x="637690" y="1053115"/>
          <a:ext cx="8539510" cy="9246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2. Sum of ride_id per year/ month/ weekday/ per hour…</a:t>
          </a:r>
        </a:p>
      </dsp:txBody>
      <dsp:txXfrm>
        <a:off x="664773" y="1080198"/>
        <a:ext cx="7246607" cy="870521"/>
      </dsp:txXfrm>
    </dsp:sp>
    <dsp:sp modelId="{B27554AA-9A3C-4C4F-84D7-83CEDFFDBF8D}">
      <dsp:nvSpPr>
        <dsp:cNvPr id="0" name=""/>
        <dsp:cNvSpPr/>
      </dsp:nvSpPr>
      <dsp:spPr>
        <a:xfrm>
          <a:off x="1275381" y="2106231"/>
          <a:ext cx="8539510" cy="9246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3. Top 5 start_station</a:t>
          </a:r>
        </a:p>
      </dsp:txBody>
      <dsp:txXfrm>
        <a:off x="1302464" y="2133314"/>
        <a:ext cx="7246607" cy="870521"/>
      </dsp:txXfrm>
    </dsp:sp>
    <dsp:sp modelId="{9F9B81E3-BB3F-4765-9DBF-109730A3B70C}">
      <dsp:nvSpPr>
        <dsp:cNvPr id="0" name=""/>
        <dsp:cNvSpPr/>
      </dsp:nvSpPr>
      <dsp:spPr>
        <a:xfrm>
          <a:off x="1913072" y="3159347"/>
          <a:ext cx="8539510" cy="9246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4. Top 5 end_station</a:t>
          </a:r>
        </a:p>
      </dsp:txBody>
      <dsp:txXfrm>
        <a:off x="1940155" y="3186430"/>
        <a:ext cx="7246607" cy="870521"/>
      </dsp:txXfrm>
    </dsp:sp>
    <dsp:sp modelId="{CA96A6F2-D6FC-4B27-BCD7-72CDA8EF1B17}">
      <dsp:nvSpPr>
        <dsp:cNvPr id="0" name=""/>
        <dsp:cNvSpPr/>
      </dsp:nvSpPr>
      <dsp:spPr>
        <a:xfrm>
          <a:off x="2550763" y="4212463"/>
          <a:ext cx="8539510" cy="92468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5. Top 5 travel choice (start &amp; end station)</a:t>
          </a:r>
        </a:p>
      </dsp:txBody>
      <dsp:txXfrm>
        <a:off x="2577846" y="4239546"/>
        <a:ext cx="7246607" cy="870521"/>
      </dsp:txXfrm>
    </dsp:sp>
    <dsp:sp modelId="{49898663-DAE2-42A3-AA48-B9E865CA466A}">
      <dsp:nvSpPr>
        <dsp:cNvPr id="0" name=""/>
        <dsp:cNvSpPr/>
      </dsp:nvSpPr>
      <dsp:spPr>
        <a:xfrm>
          <a:off x="7938464" y="675535"/>
          <a:ext cx="601046" cy="60104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073699" y="675535"/>
        <a:ext cx="330576" cy="452287"/>
      </dsp:txXfrm>
    </dsp:sp>
    <dsp:sp modelId="{919B542F-B2BF-4615-945E-E307C9F6D0CD}">
      <dsp:nvSpPr>
        <dsp:cNvPr id="0" name=""/>
        <dsp:cNvSpPr/>
      </dsp:nvSpPr>
      <dsp:spPr>
        <a:xfrm>
          <a:off x="8576155" y="1728651"/>
          <a:ext cx="601046" cy="60104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711390" y="1728651"/>
        <a:ext cx="330576" cy="452287"/>
      </dsp:txXfrm>
    </dsp:sp>
    <dsp:sp modelId="{79DB9F4F-216E-47CB-B60B-2071622E5D9C}">
      <dsp:nvSpPr>
        <dsp:cNvPr id="0" name=""/>
        <dsp:cNvSpPr/>
      </dsp:nvSpPr>
      <dsp:spPr>
        <a:xfrm>
          <a:off x="9213845" y="2766355"/>
          <a:ext cx="601046" cy="601046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9349080" y="2766355"/>
        <a:ext cx="330576" cy="452287"/>
      </dsp:txXfrm>
    </dsp:sp>
    <dsp:sp modelId="{95E5EB8E-00AB-4181-BFE6-BFF2E3839CA3}">
      <dsp:nvSpPr>
        <dsp:cNvPr id="0" name=""/>
        <dsp:cNvSpPr/>
      </dsp:nvSpPr>
      <dsp:spPr>
        <a:xfrm>
          <a:off x="9851536" y="3829746"/>
          <a:ext cx="601046" cy="60104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9986771" y="3829746"/>
        <a:ext cx="330576" cy="4522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78A77-45D8-4643-9CE3-A1CEC992D388}">
      <dsp:nvSpPr>
        <dsp:cNvPr id="0" name=""/>
        <dsp:cNvSpPr/>
      </dsp:nvSpPr>
      <dsp:spPr>
        <a:xfrm>
          <a:off x="222" y="561465"/>
          <a:ext cx="2690339" cy="32284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5746" tIns="0" rIns="265746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Frequency on </a:t>
          </a:r>
          <a:r>
            <a:rPr lang="en-US" sz="1900" kern="1200" dirty="0" err="1"/>
            <a:t>start_time_slot</a:t>
          </a:r>
          <a:r>
            <a:rPr lang="en-US" sz="1900" kern="1200" dirty="0"/>
            <a:t> &amp; </a:t>
          </a:r>
          <a:r>
            <a:rPr lang="en-US" sz="1900" kern="1200" dirty="0" err="1"/>
            <a:t>end_time_slot</a:t>
          </a:r>
          <a:endParaRPr lang="en-US" sz="1900" kern="1200" dirty="0"/>
        </a:p>
      </dsp:txBody>
      <dsp:txXfrm>
        <a:off x="222" y="1852828"/>
        <a:ext cx="2690339" cy="1937044"/>
      </dsp:txXfrm>
    </dsp:sp>
    <dsp:sp modelId="{5AB45AE5-3C71-4390-9A37-47B7D73F5D41}">
      <dsp:nvSpPr>
        <dsp:cNvPr id="0" name=""/>
        <dsp:cNvSpPr/>
      </dsp:nvSpPr>
      <dsp:spPr>
        <a:xfrm>
          <a:off x="222" y="561465"/>
          <a:ext cx="2690339" cy="129136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5746" tIns="165100" rIns="265746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06</a:t>
          </a:r>
        </a:p>
      </dsp:txBody>
      <dsp:txXfrm>
        <a:off x="222" y="561465"/>
        <a:ext cx="2690339" cy="1291363"/>
      </dsp:txXfrm>
    </dsp:sp>
    <dsp:sp modelId="{EFA8DDCD-B125-4F81-AF4C-B7450EF62535}">
      <dsp:nvSpPr>
        <dsp:cNvPr id="0" name=""/>
        <dsp:cNvSpPr/>
      </dsp:nvSpPr>
      <dsp:spPr>
        <a:xfrm>
          <a:off x="2905789" y="561465"/>
          <a:ext cx="2690339" cy="32284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5746" tIns="0" rIns="265746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Distribution on </a:t>
          </a:r>
          <a:r>
            <a:rPr lang="en-US" sz="1900" kern="1200" dirty="0" err="1"/>
            <a:t>ride_length</a:t>
          </a:r>
          <a:r>
            <a:rPr lang="en-US" sz="1900" kern="1200" dirty="0"/>
            <a:t> in groups</a:t>
          </a:r>
        </a:p>
      </dsp:txBody>
      <dsp:txXfrm>
        <a:off x="2905789" y="1852828"/>
        <a:ext cx="2690339" cy="1937044"/>
      </dsp:txXfrm>
    </dsp:sp>
    <dsp:sp modelId="{F56C6B3E-2C66-4AD4-B07E-1F10683C4676}">
      <dsp:nvSpPr>
        <dsp:cNvPr id="0" name=""/>
        <dsp:cNvSpPr/>
      </dsp:nvSpPr>
      <dsp:spPr>
        <a:xfrm>
          <a:off x="2905789" y="561465"/>
          <a:ext cx="2690339" cy="129136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5746" tIns="165100" rIns="265746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07</a:t>
          </a:r>
        </a:p>
      </dsp:txBody>
      <dsp:txXfrm>
        <a:off x="2905789" y="561465"/>
        <a:ext cx="2690339" cy="1291363"/>
      </dsp:txXfrm>
    </dsp:sp>
    <dsp:sp modelId="{97C7D739-0863-4B57-A1CA-21B2EBFF306B}">
      <dsp:nvSpPr>
        <dsp:cNvPr id="0" name=""/>
        <dsp:cNvSpPr/>
      </dsp:nvSpPr>
      <dsp:spPr>
        <a:xfrm>
          <a:off x="5811357" y="561465"/>
          <a:ext cx="2690339" cy="32284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5746" tIns="0" rIns="265746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Location of customer distribution (casual, member) in a year/ month/ weekday/ per hour…</a:t>
          </a:r>
        </a:p>
      </dsp:txBody>
      <dsp:txXfrm>
        <a:off x="5811357" y="1852828"/>
        <a:ext cx="2690339" cy="1937044"/>
      </dsp:txXfrm>
    </dsp:sp>
    <dsp:sp modelId="{0B6ADB4F-E5DD-4659-9A25-A2AD7B094C83}">
      <dsp:nvSpPr>
        <dsp:cNvPr id="0" name=""/>
        <dsp:cNvSpPr/>
      </dsp:nvSpPr>
      <dsp:spPr>
        <a:xfrm>
          <a:off x="5811357" y="561465"/>
          <a:ext cx="2690339" cy="129136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5746" tIns="165100" rIns="265746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08</a:t>
          </a:r>
        </a:p>
      </dsp:txBody>
      <dsp:txXfrm>
        <a:off x="5811357" y="561465"/>
        <a:ext cx="2690339" cy="1291363"/>
      </dsp:txXfrm>
    </dsp:sp>
    <dsp:sp modelId="{132C3F49-314E-48CD-9BF4-57B9A2D9C182}">
      <dsp:nvSpPr>
        <dsp:cNvPr id="0" name=""/>
        <dsp:cNvSpPr/>
      </dsp:nvSpPr>
      <dsp:spPr>
        <a:xfrm>
          <a:off x="8716924" y="561465"/>
          <a:ext cx="2690339" cy="322840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5746" tIns="0" rIns="265746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popularity of bicycles for casual and member</a:t>
          </a:r>
        </a:p>
      </dsp:txBody>
      <dsp:txXfrm>
        <a:off x="8716924" y="1852828"/>
        <a:ext cx="2690339" cy="1937044"/>
      </dsp:txXfrm>
    </dsp:sp>
    <dsp:sp modelId="{BF2A122D-C8F4-47DB-9785-7F09C4789B5C}">
      <dsp:nvSpPr>
        <dsp:cNvPr id="0" name=""/>
        <dsp:cNvSpPr/>
      </dsp:nvSpPr>
      <dsp:spPr>
        <a:xfrm>
          <a:off x="8716924" y="561465"/>
          <a:ext cx="2690339" cy="129136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5746" tIns="165100" rIns="265746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09</a:t>
          </a:r>
        </a:p>
      </dsp:txBody>
      <dsp:txXfrm>
        <a:off x="8716924" y="561465"/>
        <a:ext cx="2690339" cy="1291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E2473-FC3A-4DE8-A6A5-391B27842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CE9EBD-F2EF-46A7-9574-7FBC2E6922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HK"/>
              <a:t>Click to edit Master subtitle style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BF905-6483-4EE7-BB74-7BDDB934F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4/12/2021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AC85F-9DA2-4325-84B8-906FDCB8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5F38E-8DDA-456E-936C-5E025702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555045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F7DBE-9DD0-4727-AEC0-A4F54D76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928A0-1F21-46DC-9CD9-514F33D26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8EAD4-6DF9-4BFD-AB32-6417FA05B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4/12/2021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9C68E-27A2-4DB5-AF22-9ABFD1FDF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C1301-ED29-4BF4-A139-B5A182D7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50950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2C580A-A5A0-4B85-8590-951312380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0264B-98CA-4F98-885B-4FA0B7695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75D9-E9EB-46F0-B7B6-A5270AA32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4/12/2021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074D2-14FB-43E3-B51E-0037272D1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9C37C-6431-4FEE-A5B3-930100F9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51793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88FF9-0A36-4FA3-9E01-B33AC3079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1D04-EDA4-402E-BA0D-A5DDFF622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38D8F-0A62-4852-A923-21FF6DBC0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4/12/2021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731E2-FF60-4DD1-B93D-36E0A69DC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9464C-85BC-4EA3-B51D-A55D802B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832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BEED0-8C7D-4FD9-8453-4119CA271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304C9-13F4-4A25-89BD-FF4633A06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CA90F-E848-4DF2-AC04-10AC79D74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4/12/2021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9F4BB-049E-4985-95F2-378AB239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B1D20-A11D-486D-8CA7-516A4525F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75149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4B433-FA9C-4CE2-B4E6-4BF0DC5F4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7BF7-3F7E-40AA-89CA-098E2A27E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B6C3C-5F49-46A3-B95C-4D67F241A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2C858-A211-4AD0-8DED-7F56A0777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4/12/2021</a:t>
            </a:fld>
            <a:endParaRPr lang="zh-HK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97B11-7238-4B69-9E97-B3E307DD9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A3255-6286-400D-BDC2-1272C9395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73145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86A1-2EE1-4021-8221-0BD8A8BDC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AC463-6B3E-4EF4-A30F-BFE038630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F0008-3E1A-4EB2-A0CC-C26ED4305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9AE22-E821-44C8-95C0-B46BC76C7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3DCA3D-856A-4B96-A2F3-9635FEC5C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ACB57A-7177-42B6-8412-81DD412D8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4/12/2021</a:t>
            </a:fld>
            <a:endParaRPr lang="zh-HK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DAE8E3-7FAA-4001-8D0E-1C9EE5548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BF78F-27A9-48AC-B651-4B22CB14F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8178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E1B39-3C27-44D9-A86D-B5B0EB508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A7219-4938-4357-8318-F927B8DD2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4/12/2021</a:t>
            </a:fld>
            <a:endParaRPr lang="zh-HK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16F2C-E8F0-48FC-9F05-358AE6FB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AF88D-9E6A-4F40-9011-3DAA3BCB5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70017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B6A912-E29E-466D-93A3-A0CF0143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4/12/2021</a:t>
            </a:fld>
            <a:endParaRPr lang="zh-HK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9524F7-3579-4CC9-B039-FF80060CF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DF478-2D83-4582-AFDF-6A471202B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40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BBF45-49DC-4C00-881B-5C2398BA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0FC4-E5A7-4076-A12B-1802350FC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ED639F-0419-4F37-A318-0C0FBBD90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6F6D5-D1F3-4006-801A-EBF8BA035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4/12/2021</a:t>
            </a:fld>
            <a:endParaRPr lang="zh-HK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E7881-FF59-42BA-9906-58660760B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864DB-77E2-42E4-AA8E-8953297E0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1104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1C323-745B-464B-8EF2-7164A44F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2431C7-B7B4-4EFA-9BA6-B1218F031A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K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8BF02-CCAB-4BFC-B6AD-C53CE4AA0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C8120-0141-41B7-9E3D-AD14253BB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4/12/2021</a:t>
            </a:fld>
            <a:endParaRPr lang="zh-HK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FC91F-0290-48F5-88F6-CBAA750F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1497D-396B-4588-9F9C-81B9994D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04758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B75311-454A-4459-BE35-83EFE24B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DAB57-8772-41A6-BF3E-BF14E5958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1A7BB-042C-4A8D-B5AD-73A0525DF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6A430-03D1-4F46-A983-760FC3492287}" type="datetimeFigureOut">
              <a:rPr lang="zh-HK" altLang="en-US" smtClean="0"/>
              <a:t>4/12/2021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BBBEE-6359-4449-AF65-7F61937D2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22285-76A7-4A89-9987-DEBDD1EDB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1124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bicycle, outdoor&#10;&#10;Description automatically generated">
            <a:extLst>
              <a:ext uri="{FF2B5EF4-FFF2-40B4-BE49-F238E27FC236}">
                <a16:creationId xmlns:a16="http://schemas.microsoft.com/office/drawing/2014/main" id="{C6DE70EF-A94D-4323-BF11-E7970B5C8F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9FA68F-DBA7-4658-9EF3-8543B7FDA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altLang="zh-HK"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Case Study</a:t>
            </a:r>
            <a:endParaRPr lang="zh-HK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7AC71-6D50-465B-8E96-6A56C3536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 fontScale="55000" lnSpcReduction="20000"/>
          </a:bodyPr>
          <a:lstStyle/>
          <a:p>
            <a:pPr algn="l"/>
            <a:endParaRPr lang="zh-HK" altLang="en-US" sz="1800" b="0" i="0" u="none" strike="noStrike" baseline="0">
              <a:solidFill>
                <a:schemeClr val="accent3">
                  <a:lumMod val="50000"/>
                </a:schemeClr>
              </a:solidFill>
              <a:latin typeface="Open Sans" panose="020B0606030504020204" pitchFamily="34" charset="0"/>
            </a:endParaRPr>
          </a:p>
          <a:p>
            <a:r>
              <a:rPr lang="en-US" altLang="zh-HK" sz="1800" b="0" i="0" u="none" strike="noStrike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altLang="zh-HK" sz="4300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Cyclistic bike-share analysis</a:t>
            </a:r>
            <a:endParaRPr lang="zh-HK" altLang="en-US" sz="4300" dirty="0">
              <a:solidFill>
                <a:schemeClr val="accent3">
                  <a:lumMod val="50000"/>
                </a:schemeClr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BDAD04E-3175-4090-AC08-50F584286E1D}"/>
              </a:ext>
            </a:extLst>
          </p:cNvPr>
          <p:cNvSpPr/>
          <p:nvPr/>
        </p:nvSpPr>
        <p:spPr>
          <a:xfrm>
            <a:off x="-17756" y="-8878"/>
            <a:ext cx="488273" cy="62676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347271-418A-4507-9429-C11AE195616B}"/>
              </a:ext>
            </a:extLst>
          </p:cNvPr>
          <p:cNvSpPr/>
          <p:nvPr/>
        </p:nvSpPr>
        <p:spPr>
          <a:xfrm>
            <a:off x="11874062" y="-8879"/>
            <a:ext cx="335713" cy="34378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43320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4FD0F-B0C0-4A8C-B022-CE8E5C83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endParaRPr lang="zh-HK" altLang="en-US" sz="60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FD6CE1-E414-4CC8-BC54-07D8721462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9615547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0753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9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82F1DF-6465-4F78-AC7E-4C8B3C9F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HK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RECORD ON OPERATION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07E89-E2A1-4A73-9114-D37E5D63C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altLang="zh-HK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097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A16E9-828C-4F18-AC8F-2193BE08C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altLang="zh-HK" sz="4600">
                <a:latin typeface="Arial Black" panose="020B0A04020102020204" pitchFamily="34" charset="0"/>
              </a:rPr>
              <a:t>DATA CLEANING</a:t>
            </a:r>
            <a:endParaRPr lang="zh-HK" altLang="en-US" sz="46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39F53-35CA-470E-BA47-0FA57B773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altLang="zh-HK" sz="2200"/>
              <a:t>1. ride_length</a:t>
            </a:r>
          </a:p>
          <a:p>
            <a:pPr lvl="1"/>
            <a:r>
              <a:rPr lang="en-US" altLang="zh-HK" sz="2200"/>
              <a:t>If end_time &gt; start_at_time: obtain</a:t>
            </a:r>
          </a:p>
          <a:p>
            <a:pPr lvl="1"/>
            <a:r>
              <a:rPr lang="en-US" altLang="zh-HK" sz="2200"/>
              <a:t>Unify length 8 </a:t>
            </a:r>
          </a:p>
          <a:p>
            <a:pPr lvl="1"/>
            <a:r>
              <a:rPr lang="en-US" altLang="zh-HK" sz="2200"/>
              <a:t>0:00:00 to 00:00:00 </a:t>
            </a:r>
            <a:r>
              <a:rPr lang="en-US" altLang="zh-HK" sz="2200">
                <a:sym typeface="Wingdings" panose="05000000000000000000" pitchFamily="2" charset="2"/>
              </a:rPr>
              <a:t> shown in mins</a:t>
            </a:r>
            <a:endParaRPr lang="en-US" altLang="zh-HK" sz="2200"/>
          </a:p>
          <a:p>
            <a:pPr lvl="1"/>
            <a:endParaRPr lang="en-US" altLang="zh-HK" sz="2200"/>
          </a:p>
          <a:p>
            <a:r>
              <a:rPr lang="en-US" altLang="zh-HK" sz="2200"/>
              <a:t>2. day_of_week</a:t>
            </a:r>
          </a:p>
          <a:p>
            <a:pPr lvl="1"/>
            <a:r>
              <a:rPr lang="en-US" altLang="zh-HK" sz="2200"/>
              <a:t>If start_at_time is not null: obtain</a:t>
            </a:r>
          </a:p>
          <a:p>
            <a:pPr lvl="1"/>
            <a:endParaRPr lang="en-US" altLang="zh-HK" sz="2200"/>
          </a:p>
          <a:p>
            <a:pPr lvl="1"/>
            <a:endParaRPr lang="en-US" altLang="zh-HK" sz="2200"/>
          </a:p>
        </p:txBody>
      </p:sp>
    </p:spTree>
    <p:extLst>
      <p:ext uri="{BB962C8B-B14F-4D97-AF65-F5344CB8AC3E}">
        <p14:creationId xmlns:p14="http://schemas.microsoft.com/office/powerpoint/2010/main" val="3214286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46C8DD-935E-46E0-93DB-793DA2E2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altLang="zh-HK" sz="5400"/>
              <a:t>Action: Fill values </a:t>
            </a:r>
            <a:br>
              <a:rPr lang="en-US" altLang="zh-HK" sz="5400"/>
            </a:br>
            <a:r>
              <a:rPr lang="en-US" altLang="zh-HK" sz="5400"/>
              <a:t>By SQL</a:t>
            </a:r>
            <a:endParaRPr lang="zh-HK" altLang="en-US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8681D-3D5C-462A-8BE4-DDAAEEBC6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altLang="zh-HK" sz="1500"/>
              <a:t>3. Null values from station_name, station_id (8 CASE) </a:t>
            </a:r>
          </a:p>
          <a:p>
            <a:pPr lvl="1"/>
            <a:r>
              <a:rPr lang="en-US" altLang="zh-HK" sz="1500"/>
              <a:t>--CASE 1 (null start_station_id): 236 cases</a:t>
            </a:r>
          </a:p>
          <a:p>
            <a:pPr lvl="1"/>
            <a:endParaRPr lang="en-US" altLang="zh-HK" sz="1500"/>
          </a:p>
          <a:p>
            <a:pPr lvl="1"/>
            <a:r>
              <a:rPr lang="en-US" altLang="zh-HK" sz="1500"/>
              <a:t>--CASE 2 (null start_station_name): 1</a:t>
            </a:r>
          </a:p>
          <a:p>
            <a:pPr lvl="1"/>
            <a:endParaRPr lang="en-US" altLang="zh-HK" sz="1500"/>
          </a:p>
          <a:p>
            <a:pPr lvl="1"/>
            <a:r>
              <a:rPr lang="en-US" altLang="zh-HK" sz="1600"/>
              <a:t>--CASE 3 (null end_station_id): 117</a:t>
            </a:r>
          </a:p>
          <a:p>
            <a:pPr lvl="1"/>
            <a:endParaRPr lang="en-US" altLang="zh-HK" sz="1600"/>
          </a:p>
          <a:p>
            <a:pPr lvl="1"/>
            <a:r>
              <a:rPr lang="en-US" altLang="zh-HK" sz="1600"/>
              <a:t>--CASE 5 (null start_station_id and null end_station_id) : 23</a:t>
            </a:r>
          </a:p>
          <a:p>
            <a:pPr marL="457200" lvl="1" indent="0">
              <a:buNone/>
            </a:pPr>
            <a:endParaRPr lang="en-US" altLang="zh-HK" sz="1600"/>
          </a:p>
          <a:p>
            <a:r>
              <a:rPr lang="en-US" altLang="zh-HK" sz="2000"/>
              <a:t>Divide into FIVE SEPARATE TABLE </a:t>
            </a:r>
          </a:p>
          <a:p>
            <a:pPr lvl="1"/>
            <a:r>
              <a:rPr lang="en-US" altLang="zh-HK" sz="1400"/>
              <a:t>FOUR null table</a:t>
            </a:r>
          </a:p>
          <a:p>
            <a:pPr lvl="1"/>
            <a:r>
              <a:rPr lang="en-US" altLang="zh-HK" sz="1400"/>
              <a:t>ONE NOT null table</a:t>
            </a:r>
          </a:p>
          <a:p>
            <a:pPr lvl="1"/>
            <a:r>
              <a:rPr lang="en-US" altLang="zh-HK" sz="1400"/>
              <a:t>TWO reference tables</a:t>
            </a:r>
          </a:p>
          <a:p>
            <a:pPr lvl="2">
              <a:buFont typeface="+mj-lt"/>
              <a:buAutoNum type="arabicPeriod"/>
            </a:pPr>
            <a:r>
              <a:rPr lang="en-US" altLang="zh-HK" sz="1100"/>
              <a:t>sharing_bike_dataset_start_station</a:t>
            </a:r>
          </a:p>
          <a:p>
            <a:pPr lvl="2">
              <a:buFont typeface="+mj-lt"/>
              <a:buAutoNum type="arabicPeriod"/>
            </a:pPr>
            <a:r>
              <a:rPr lang="en-US" altLang="zh-HK" sz="1100"/>
              <a:t>sharing_bike_dataset_end_station</a:t>
            </a:r>
            <a:endParaRPr lang="zh-HK" altLang="en-US" sz="1500" dirty="0"/>
          </a:p>
        </p:txBody>
      </p:sp>
    </p:spTree>
    <p:extLst>
      <p:ext uri="{BB962C8B-B14F-4D97-AF65-F5344CB8AC3E}">
        <p14:creationId xmlns:p14="http://schemas.microsoft.com/office/powerpoint/2010/main" val="910681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643B-BB53-4BAB-824B-ED96115D1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Solution (In Python)</a:t>
            </a:r>
            <a:endParaRPr lang="zh-HK" alt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CE87D8-114C-44CE-AE03-C0C454829F6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0719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DAF7B-82D2-4EBB-9F9F-893B085D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Solution (In SQL)</a:t>
            </a:r>
            <a:endParaRPr lang="zh-HK" altLang="en-US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867A0B79-C3C2-4A54-A293-AB9028DBD8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0823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74B86F-E975-470C-A34F-21C24D790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HK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Measurement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10DB4-7810-4870-BE01-8F749BED9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altLang="zh-HK" sz="2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665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EB6D6B1-52B8-45C8-9C83-B5042CDAB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90B888-1DA2-4603-9690-BF863DCD1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19E1F81-615A-4E66-9C66-443AC7239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7E60507-4771-49E2-9E47-9D6881CF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D8199B6-A6E4-4D53-ABA0-0E69EFB33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5278"/>
            <a:ext cx="11090275" cy="321627"/>
          </a:xfrm>
        </p:spPr>
        <p:txBody>
          <a:bodyPr>
            <a:normAutofit fontScale="90000"/>
          </a:bodyPr>
          <a:lstStyle/>
          <a:p>
            <a:endParaRPr lang="zh-HK" altLang="en-US" sz="200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7A3562E-6C1A-4AA8-BDBE-DBB561E2FB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4217450"/>
              </p:ext>
            </p:extLst>
          </p:nvPr>
        </p:nvGraphicFramePr>
        <p:xfrm>
          <a:off x="550864" y="1171575"/>
          <a:ext cx="11090274" cy="5137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2193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7B6A-7A15-41D4-A2DF-26B7371B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23" y="320675"/>
            <a:ext cx="11407487" cy="1325563"/>
          </a:xfrm>
        </p:spPr>
        <p:txBody>
          <a:bodyPr>
            <a:normAutofit/>
          </a:bodyPr>
          <a:lstStyle/>
          <a:p>
            <a:endParaRPr lang="zh-HK" altLang="en-US" sz="5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19922F-AD68-4E94-85E8-0AA44A1B1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464D4E-0D58-4B87-A42E-08B93B2D93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8672915"/>
              </p:ext>
            </p:extLst>
          </p:nvPr>
        </p:nvGraphicFramePr>
        <p:xfrm>
          <a:off x="34462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4959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E652B-1140-42DE-B2FE-4176710C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HK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Content</a:t>
            </a:r>
            <a:endParaRPr lang="zh-HK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Diagonal Corners Rounded 31">
            <a:extLst>
              <a:ext uri="{FF2B5EF4-FFF2-40B4-BE49-F238E27FC236}">
                <a16:creationId xmlns:a16="http://schemas.microsoft.com/office/drawing/2014/main" id="{6168DF87-C324-420E-90E9-CF0FFE93A719}"/>
              </a:ext>
            </a:extLst>
          </p:cNvPr>
          <p:cNvSpPr/>
          <p:nvPr/>
        </p:nvSpPr>
        <p:spPr>
          <a:xfrm>
            <a:off x="1137254" y="3284946"/>
            <a:ext cx="932871" cy="932871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6" name="Rectangle 35" descr="Store">
            <a:extLst>
              <a:ext uri="{FF2B5EF4-FFF2-40B4-BE49-F238E27FC236}">
                <a16:creationId xmlns:a16="http://schemas.microsoft.com/office/drawing/2014/main" id="{02FD4076-80DC-43FC-91A4-72E8802DA421}"/>
              </a:ext>
            </a:extLst>
          </p:cNvPr>
          <p:cNvSpPr/>
          <p:nvPr/>
        </p:nvSpPr>
        <p:spPr>
          <a:xfrm>
            <a:off x="1336063" y="3483755"/>
            <a:ext cx="535253" cy="53525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A43FB26-B203-4177-BB06-4B646A05395C}"/>
              </a:ext>
            </a:extLst>
          </p:cNvPr>
          <p:cNvSpPr/>
          <p:nvPr/>
        </p:nvSpPr>
        <p:spPr>
          <a:xfrm>
            <a:off x="839041" y="4508384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1.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Business Model</a:t>
            </a:r>
          </a:p>
        </p:txBody>
      </p:sp>
      <p:sp>
        <p:nvSpPr>
          <p:cNvPr id="42" name="Rectangle: Diagonal Corners Rounded 41">
            <a:extLst>
              <a:ext uri="{FF2B5EF4-FFF2-40B4-BE49-F238E27FC236}">
                <a16:creationId xmlns:a16="http://schemas.microsoft.com/office/drawing/2014/main" id="{C470D9A8-F817-486B-80A5-8F22085932C6}"/>
              </a:ext>
            </a:extLst>
          </p:cNvPr>
          <p:cNvSpPr/>
          <p:nvPr/>
        </p:nvSpPr>
        <p:spPr>
          <a:xfrm>
            <a:off x="2934178" y="3284946"/>
            <a:ext cx="932871" cy="932871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3" name="Rectangle 42" descr="Document">
            <a:extLst>
              <a:ext uri="{FF2B5EF4-FFF2-40B4-BE49-F238E27FC236}">
                <a16:creationId xmlns:a16="http://schemas.microsoft.com/office/drawing/2014/main" id="{003766A0-BD6F-44CA-AF74-A545260107F1}"/>
              </a:ext>
            </a:extLst>
          </p:cNvPr>
          <p:cNvSpPr/>
          <p:nvPr/>
        </p:nvSpPr>
        <p:spPr>
          <a:xfrm>
            <a:off x="3132987" y="3483755"/>
            <a:ext cx="535253" cy="53525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DD4CFD4-2F53-446D-9A12-44E3B0E8BE60}"/>
              </a:ext>
            </a:extLst>
          </p:cNvPr>
          <p:cNvSpPr/>
          <p:nvPr/>
        </p:nvSpPr>
        <p:spPr>
          <a:xfrm>
            <a:off x="2635965" y="4508384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3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2.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Business Task</a:t>
            </a:r>
          </a:p>
        </p:txBody>
      </p:sp>
      <p:sp>
        <p:nvSpPr>
          <p:cNvPr id="45" name="Rectangle: Diagonal Corners Rounded 44">
            <a:extLst>
              <a:ext uri="{FF2B5EF4-FFF2-40B4-BE49-F238E27FC236}">
                <a16:creationId xmlns:a16="http://schemas.microsoft.com/office/drawing/2014/main" id="{47F5419D-4EBE-4E91-B193-9D71088E52BE}"/>
              </a:ext>
            </a:extLst>
          </p:cNvPr>
          <p:cNvSpPr/>
          <p:nvPr/>
        </p:nvSpPr>
        <p:spPr>
          <a:xfrm>
            <a:off x="4731102" y="3284946"/>
            <a:ext cx="932871" cy="932871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6" name="Rectangle 45" descr="Database">
            <a:extLst>
              <a:ext uri="{FF2B5EF4-FFF2-40B4-BE49-F238E27FC236}">
                <a16:creationId xmlns:a16="http://schemas.microsoft.com/office/drawing/2014/main" id="{B3BAEFA9-3E42-418B-A7D8-B6C9276C9E50}"/>
              </a:ext>
            </a:extLst>
          </p:cNvPr>
          <p:cNvSpPr/>
          <p:nvPr/>
        </p:nvSpPr>
        <p:spPr>
          <a:xfrm>
            <a:off x="4929911" y="3483755"/>
            <a:ext cx="535253" cy="535253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0D3ED57-2AE4-40B4-9E58-639033DB3BF4}"/>
              </a:ext>
            </a:extLst>
          </p:cNvPr>
          <p:cNvSpPr/>
          <p:nvPr/>
        </p:nvSpPr>
        <p:spPr>
          <a:xfrm>
            <a:off x="4432889" y="4508384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4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3.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Data Model</a:t>
            </a:r>
          </a:p>
        </p:txBody>
      </p:sp>
      <p:sp>
        <p:nvSpPr>
          <p:cNvPr id="48" name="Rectangle: Diagonal Corners Rounded 47">
            <a:extLst>
              <a:ext uri="{FF2B5EF4-FFF2-40B4-BE49-F238E27FC236}">
                <a16:creationId xmlns:a16="http://schemas.microsoft.com/office/drawing/2014/main" id="{FB98AF00-3A51-4DF4-9A5A-AD4F6FD7FD17}"/>
              </a:ext>
            </a:extLst>
          </p:cNvPr>
          <p:cNvSpPr/>
          <p:nvPr/>
        </p:nvSpPr>
        <p:spPr>
          <a:xfrm>
            <a:off x="6528026" y="3284946"/>
            <a:ext cx="932871" cy="932871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9" name="Rectangle 48" descr="Ruler">
            <a:extLst>
              <a:ext uri="{FF2B5EF4-FFF2-40B4-BE49-F238E27FC236}">
                <a16:creationId xmlns:a16="http://schemas.microsoft.com/office/drawing/2014/main" id="{344C98D3-B397-402F-A27F-0A256902165C}"/>
              </a:ext>
            </a:extLst>
          </p:cNvPr>
          <p:cNvSpPr/>
          <p:nvPr/>
        </p:nvSpPr>
        <p:spPr>
          <a:xfrm>
            <a:off x="6726834" y="3483755"/>
            <a:ext cx="535253" cy="535253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1779ABD-7729-4ACA-B066-281A826FF70F}"/>
              </a:ext>
            </a:extLst>
          </p:cNvPr>
          <p:cNvSpPr/>
          <p:nvPr/>
        </p:nvSpPr>
        <p:spPr>
          <a:xfrm>
            <a:off x="6229813" y="4508384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5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4.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Measurement</a:t>
            </a:r>
          </a:p>
        </p:txBody>
      </p:sp>
      <p:sp>
        <p:nvSpPr>
          <p:cNvPr id="51" name="Rectangle: Diagonal Corners Rounded 50">
            <a:extLst>
              <a:ext uri="{FF2B5EF4-FFF2-40B4-BE49-F238E27FC236}">
                <a16:creationId xmlns:a16="http://schemas.microsoft.com/office/drawing/2014/main" id="{7138ECE6-5FF4-43D2-A812-9B3680B5F822}"/>
              </a:ext>
            </a:extLst>
          </p:cNvPr>
          <p:cNvSpPr/>
          <p:nvPr/>
        </p:nvSpPr>
        <p:spPr>
          <a:xfrm>
            <a:off x="8324950" y="3284946"/>
            <a:ext cx="932871" cy="932871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2" name="Rectangle 51" descr="Bar chart">
            <a:extLst>
              <a:ext uri="{FF2B5EF4-FFF2-40B4-BE49-F238E27FC236}">
                <a16:creationId xmlns:a16="http://schemas.microsoft.com/office/drawing/2014/main" id="{012300E8-9417-4F24-BD60-92FEA3289739}"/>
              </a:ext>
            </a:extLst>
          </p:cNvPr>
          <p:cNvSpPr/>
          <p:nvPr/>
        </p:nvSpPr>
        <p:spPr>
          <a:xfrm>
            <a:off x="8523758" y="3483755"/>
            <a:ext cx="535253" cy="535253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FE66302-6318-49D4-9D8A-A608FC89E52D}"/>
              </a:ext>
            </a:extLst>
          </p:cNvPr>
          <p:cNvSpPr/>
          <p:nvPr/>
        </p:nvSpPr>
        <p:spPr>
          <a:xfrm>
            <a:off x="8026737" y="4508384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6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5.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Visualization</a:t>
            </a:r>
          </a:p>
        </p:txBody>
      </p:sp>
      <p:sp>
        <p:nvSpPr>
          <p:cNvPr id="54" name="Rectangle: Diagonal Corners Rounded 53">
            <a:extLst>
              <a:ext uri="{FF2B5EF4-FFF2-40B4-BE49-F238E27FC236}">
                <a16:creationId xmlns:a16="http://schemas.microsoft.com/office/drawing/2014/main" id="{C6DFA32A-4F54-4FA7-BC42-5487FA53AAB7}"/>
              </a:ext>
            </a:extLst>
          </p:cNvPr>
          <p:cNvSpPr/>
          <p:nvPr/>
        </p:nvSpPr>
        <p:spPr>
          <a:xfrm>
            <a:off x="10121874" y="3284946"/>
            <a:ext cx="932871" cy="932871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5" name="Rectangle 54" descr="Star">
            <a:extLst>
              <a:ext uri="{FF2B5EF4-FFF2-40B4-BE49-F238E27FC236}">
                <a16:creationId xmlns:a16="http://schemas.microsoft.com/office/drawing/2014/main" id="{DCC126CF-2775-49BA-9FE6-13C2A54D42D2}"/>
              </a:ext>
            </a:extLst>
          </p:cNvPr>
          <p:cNvSpPr/>
          <p:nvPr/>
        </p:nvSpPr>
        <p:spPr>
          <a:xfrm>
            <a:off x="10320682" y="3483755"/>
            <a:ext cx="535253" cy="535253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B7692E1-8226-46D7-B84B-A8A27080354B}"/>
              </a:ext>
            </a:extLst>
          </p:cNvPr>
          <p:cNvSpPr/>
          <p:nvPr/>
        </p:nvSpPr>
        <p:spPr>
          <a:xfrm>
            <a:off x="9823661" y="4508384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6.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ADVISE</a:t>
            </a:r>
          </a:p>
        </p:txBody>
      </p:sp>
    </p:spTree>
    <p:extLst>
      <p:ext uri="{BB962C8B-B14F-4D97-AF65-F5344CB8AC3E}">
        <p14:creationId xmlns:p14="http://schemas.microsoft.com/office/powerpoint/2010/main" val="2464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47" grpId="0"/>
      <p:bldP spid="50" grpId="0"/>
      <p:bldP spid="53" grpId="0"/>
      <p:bldP spid="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5F87B-593F-4297-81AA-98E4368B7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>
              <a:spcAft>
                <a:spcPct val="35000"/>
              </a:spcAft>
              <a:defRPr cap="all"/>
            </a:pPr>
            <a:r>
              <a:rPr lang="en-US" altLang="zh-HK" sz="9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Business Model</a:t>
            </a:r>
            <a:br>
              <a:rPr lang="en-US" altLang="zh-HK" sz="9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altLang="zh-HK" sz="9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28042-FBFA-4C62-8902-57D82FAD7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5241" y="4582814"/>
            <a:ext cx="7132335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altLang="zh-HK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694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AC8B5-DDB9-46A3-B9C0-CC7784B2B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Cyclistic</a:t>
            </a:r>
            <a:endParaRPr lang="en-US" altLang="zh-HK" sz="3600" dirty="0">
              <a:solidFill>
                <a:schemeClr val="accent4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19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1C205-1747-4E8E-B20E-07992A0BD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161834"/>
            <a:ext cx="4559425" cy="28628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sz="2000" dirty="0"/>
              <a:t>Location: Chicago</a:t>
            </a:r>
          </a:p>
          <a:p>
            <a:r>
              <a:rPr lang="en-US" altLang="zh-HK" sz="2000" dirty="0"/>
              <a:t>Assets: 5,824 bicycles</a:t>
            </a:r>
          </a:p>
          <a:p>
            <a:r>
              <a:rPr lang="en-US" altLang="zh-HK" sz="2000" dirty="0"/>
              <a:t>Stations: 692</a:t>
            </a:r>
          </a:p>
          <a:p>
            <a:r>
              <a:rPr lang="en-US" altLang="zh-HK" sz="2000" dirty="0"/>
              <a:t>Customer group:</a:t>
            </a:r>
          </a:p>
          <a:p>
            <a:endParaRPr lang="en-US" altLang="zh-HK" sz="2000" dirty="0"/>
          </a:p>
          <a:p>
            <a:endParaRPr lang="en-US" altLang="zh-HK" sz="2000" dirty="0"/>
          </a:p>
          <a:p>
            <a:endParaRPr lang="en-US" altLang="zh-HK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erson and person riding bicycles&#10;&#10;Description automatically generated with low confidence">
            <a:extLst>
              <a:ext uri="{FF2B5EF4-FFF2-40B4-BE49-F238E27FC236}">
                <a16:creationId xmlns:a16="http://schemas.microsoft.com/office/drawing/2014/main" id="{BB93DEB3-AFFB-4E15-89D3-AA0B92EB8B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3" r="19538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DAE358BC-0738-4209-BA6F-EAFB0B5188B6}"/>
              </a:ext>
            </a:extLst>
          </p:cNvPr>
          <p:cNvSpPr/>
          <p:nvPr/>
        </p:nvSpPr>
        <p:spPr>
          <a:xfrm>
            <a:off x="427831" y="4348522"/>
            <a:ext cx="1505070" cy="1505070"/>
          </a:xfrm>
          <a:prstGeom prst="flowChartConnector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CF9A49B2-EC63-4065-AC87-6C7688BE2AEE}"/>
              </a:ext>
            </a:extLst>
          </p:cNvPr>
          <p:cNvSpPr/>
          <p:nvPr/>
        </p:nvSpPr>
        <p:spPr>
          <a:xfrm>
            <a:off x="283162" y="4184519"/>
            <a:ext cx="1794408" cy="1833076"/>
          </a:xfrm>
          <a:prstGeom prst="flowChartConnector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9B262D5B-F243-4938-B0BE-14BD5B530CAD}"/>
              </a:ext>
            </a:extLst>
          </p:cNvPr>
          <p:cNvSpPr/>
          <p:nvPr/>
        </p:nvSpPr>
        <p:spPr>
          <a:xfrm>
            <a:off x="2639484" y="4386795"/>
            <a:ext cx="1452575" cy="1452575"/>
          </a:xfrm>
          <a:prstGeom prst="flowChartConnector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7030A0"/>
              </a:solidFill>
            </a:endParaRP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7A4C6339-2DD5-48A9-9FEE-161D6B951F22}"/>
              </a:ext>
            </a:extLst>
          </p:cNvPr>
          <p:cNvSpPr/>
          <p:nvPr/>
        </p:nvSpPr>
        <p:spPr>
          <a:xfrm>
            <a:off x="2468567" y="4196544"/>
            <a:ext cx="1794408" cy="1833076"/>
          </a:xfrm>
          <a:prstGeom prst="flowChartConnector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D74CB-A48C-4425-A10E-5A230C93CF8F}"/>
              </a:ext>
            </a:extLst>
          </p:cNvPr>
          <p:cNvSpPr txBox="1"/>
          <p:nvPr/>
        </p:nvSpPr>
        <p:spPr>
          <a:xfrm>
            <a:off x="784668" y="4916391"/>
            <a:ext cx="791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rgbClr val="0070C0"/>
                </a:solidFill>
              </a:rPr>
              <a:t>casual</a:t>
            </a:r>
            <a:endParaRPr lang="zh-HK" altLang="en-US" dirty="0">
              <a:solidFill>
                <a:srgbClr val="0070C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B7386A-330C-4522-9D0F-D3981C0CCC8A}"/>
              </a:ext>
            </a:extLst>
          </p:cNvPr>
          <p:cNvSpPr txBox="1"/>
          <p:nvPr/>
        </p:nvSpPr>
        <p:spPr>
          <a:xfrm>
            <a:off x="2953426" y="4920347"/>
            <a:ext cx="87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rgbClr val="7030A0"/>
                </a:solidFill>
              </a:rPr>
              <a:t>Annual</a:t>
            </a:r>
            <a:endParaRPr lang="zh-HK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38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2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6" presetClass="entr" presetSubtype="2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3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" dur="10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4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3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7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0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3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3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6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9" presetID="6" presetClass="emph" presetSubtype="0" accel="45000" fill="hold" grpId="1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0000">
                                          <p:cBhvr>
                                            <p:cTn id="50" dur="2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accel="45000" fill="hold" grpId="1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0000">
                                          <p:cBhvr>
                                            <p:cTn id="52" dur="20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ccel="45000" fill="hold" grpId="1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0000">
                                          <p:cBhvr>
                                            <p:cTn id="54" dur="20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10" grpId="0"/>
          <p:bldP spid="10" grpId="1"/>
          <p:bldP spid="32" grpId="0"/>
          <p:bldP spid="3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2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6" presetClass="entr" presetSubtype="2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3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" dur="10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4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3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7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0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3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3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6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9" presetID="6" presetClass="emph" presetSubtype="0" accel="45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2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accel="4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2" dur="20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ccel="4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20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10" grpId="0"/>
          <p:bldP spid="10" grpId="1"/>
          <p:bldP spid="32" grpId="0"/>
          <p:bldP spid="32" grpId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5F87B-593F-4297-81AA-98E4368B7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>
              <a:spcAft>
                <a:spcPct val="35000"/>
              </a:spcAft>
              <a:defRPr cap="all"/>
            </a:pPr>
            <a:r>
              <a:rPr lang="en-US" altLang="zh-HK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Business task</a:t>
            </a:r>
            <a:br>
              <a:rPr lang="en-US" altLang="zh-HK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altLang="zh-HK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28042-FBFA-4C62-8902-57D82FAD7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5514052"/>
            <a:ext cx="9144000" cy="6519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altLang="zh-HK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301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864A1-A9BA-4CED-9580-BED4FF00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HK">
                <a:solidFill>
                  <a:srgbClr val="FFFFFF"/>
                </a:solidFill>
              </a:rPr>
              <a:t>Business Task</a:t>
            </a:r>
            <a:endParaRPr lang="zh-HK" altLang="en-US">
              <a:solidFill>
                <a:srgbClr val="FFFFFF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EDE4CCD-64F3-44B3-9E9B-BA421445A7C3}"/>
              </a:ext>
            </a:extLst>
          </p:cNvPr>
          <p:cNvSpPr/>
          <p:nvPr/>
        </p:nvSpPr>
        <p:spPr>
          <a:xfrm>
            <a:off x="5194300" y="471642"/>
            <a:ext cx="6513603" cy="168113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Rectangle 28" descr="Motorcycle">
            <a:extLst>
              <a:ext uri="{FF2B5EF4-FFF2-40B4-BE49-F238E27FC236}">
                <a16:creationId xmlns:a16="http://schemas.microsoft.com/office/drawing/2014/main" id="{ECA73128-D993-443B-872C-D19E2D7E8CE1}"/>
              </a:ext>
            </a:extLst>
          </p:cNvPr>
          <p:cNvSpPr/>
          <p:nvPr/>
        </p:nvSpPr>
        <p:spPr>
          <a:xfrm>
            <a:off x="5702844" y="849898"/>
            <a:ext cx="924626" cy="92462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83A58E1-C402-46CE-AC9D-A3546CAE2F07}"/>
              </a:ext>
            </a:extLst>
          </p:cNvPr>
          <p:cNvSpPr/>
          <p:nvPr/>
        </p:nvSpPr>
        <p:spPr>
          <a:xfrm>
            <a:off x="7136016" y="471642"/>
            <a:ext cx="4571887" cy="1681139"/>
          </a:xfrm>
          <a:custGeom>
            <a:avLst/>
            <a:gdLst>
              <a:gd name="connsiteX0" fmla="*/ 0 w 4571887"/>
              <a:gd name="connsiteY0" fmla="*/ 0 h 1681139"/>
              <a:gd name="connsiteX1" fmla="*/ 4571887 w 4571887"/>
              <a:gd name="connsiteY1" fmla="*/ 0 h 1681139"/>
              <a:gd name="connsiteX2" fmla="*/ 4571887 w 4571887"/>
              <a:gd name="connsiteY2" fmla="*/ 1681139 h 1681139"/>
              <a:gd name="connsiteX3" fmla="*/ 0 w 4571887"/>
              <a:gd name="connsiteY3" fmla="*/ 1681139 h 1681139"/>
              <a:gd name="connsiteX4" fmla="*/ 0 w 4571887"/>
              <a:gd name="connsiteY4" fmla="*/ 0 h 16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1887" h="1681139">
                <a:moveTo>
                  <a:pt x="0" y="0"/>
                </a:moveTo>
                <a:lnTo>
                  <a:pt x="4571887" y="0"/>
                </a:lnTo>
                <a:lnTo>
                  <a:pt x="4571887" y="1681139"/>
                </a:lnTo>
                <a:lnTo>
                  <a:pt x="0" y="16811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921" tIns="177921" rIns="177921" bIns="177921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/>
              <a:t>1. Characteristics on annual &amp; casual rider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20FA568-CF67-4953-856E-AA0951F282CA}"/>
              </a:ext>
            </a:extLst>
          </p:cNvPr>
          <p:cNvSpPr/>
          <p:nvPr/>
        </p:nvSpPr>
        <p:spPr>
          <a:xfrm>
            <a:off x="5194300" y="2573067"/>
            <a:ext cx="6513603" cy="168113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Rectangle 32" descr="Shirt">
            <a:extLst>
              <a:ext uri="{FF2B5EF4-FFF2-40B4-BE49-F238E27FC236}">
                <a16:creationId xmlns:a16="http://schemas.microsoft.com/office/drawing/2014/main" id="{656D1645-C5DF-4F66-A46B-8513F4CBA4A6}"/>
              </a:ext>
            </a:extLst>
          </p:cNvPr>
          <p:cNvSpPr/>
          <p:nvPr/>
        </p:nvSpPr>
        <p:spPr>
          <a:xfrm>
            <a:off x="5702844" y="2951323"/>
            <a:ext cx="924626" cy="92462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0C69CEE-B49A-4B2B-BE8B-A3B310B4CA64}"/>
              </a:ext>
            </a:extLst>
          </p:cNvPr>
          <p:cNvSpPr/>
          <p:nvPr/>
        </p:nvSpPr>
        <p:spPr>
          <a:xfrm>
            <a:off x="7136016" y="2573067"/>
            <a:ext cx="4571887" cy="1681139"/>
          </a:xfrm>
          <a:custGeom>
            <a:avLst/>
            <a:gdLst>
              <a:gd name="connsiteX0" fmla="*/ 0 w 4571887"/>
              <a:gd name="connsiteY0" fmla="*/ 0 h 1681139"/>
              <a:gd name="connsiteX1" fmla="*/ 4571887 w 4571887"/>
              <a:gd name="connsiteY1" fmla="*/ 0 h 1681139"/>
              <a:gd name="connsiteX2" fmla="*/ 4571887 w 4571887"/>
              <a:gd name="connsiteY2" fmla="*/ 1681139 h 1681139"/>
              <a:gd name="connsiteX3" fmla="*/ 0 w 4571887"/>
              <a:gd name="connsiteY3" fmla="*/ 1681139 h 1681139"/>
              <a:gd name="connsiteX4" fmla="*/ 0 w 4571887"/>
              <a:gd name="connsiteY4" fmla="*/ 0 h 16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1887" h="1681139">
                <a:moveTo>
                  <a:pt x="0" y="0"/>
                </a:moveTo>
                <a:lnTo>
                  <a:pt x="4571887" y="0"/>
                </a:lnTo>
                <a:lnTo>
                  <a:pt x="4571887" y="1681139"/>
                </a:lnTo>
                <a:lnTo>
                  <a:pt x="0" y="16811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921" tIns="177921" rIns="177921" bIns="177921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/>
              <a:t>2. Why casual would buy annual membership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138D73B-F500-42F0-919B-E7A6BAEC8F9E}"/>
              </a:ext>
            </a:extLst>
          </p:cNvPr>
          <p:cNvSpPr/>
          <p:nvPr/>
        </p:nvSpPr>
        <p:spPr>
          <a:xfrm>
            <a:off x="5194300" y="4674491"/>
            <a:ext cx="6513603" cy="168113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Rectangle 35" descr="Megaphone">
            <a:extLst>
              <a:ext uri="{FF2B5EF4-FFF2-40B4-BE49-F238E27FC236}">
                <a16:creationId xmlns:a16="http://schemas.microsoft.com/office/drawing/2014/main" id="{7667EF8D-043E-47A7-8F5B-BF70FD17042B}"/>
              </a:ext>
            </a:extLst>
          </p:cNvPr>
          <p:cNvSpPr/>
          <p:nvPr/>
        </p:nvSpPr>
        <p:spPr>
          <a:xfrm>
            <a:off x="5702844" y="5052748"/>
            <a:ext cx="924626" cy="92462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22E86CE-24BF-41C5-AA76-A7CAEE0DB5C5}"/>
              </a:ext>
            </a:extLst>
          </p:cNvPr>
          <p:cNvSpPr/>
          <p:nvPr/>
        </p:nvSpPr>
        <p:spPr>
          <a:xfrm>
            <a:off x="7136016" y="4674491"/>
            <a:ext cx="4571887" cy="1681139"/>
          </a:xfrm>
          <a:custGeom>
            <a:avLst/>
            <a:gdLst>
              <a:gd name="connsiteX0" fmla="*/ 0 w 4571887"/>
              <a:gd name="connsiteY0" fmla="*/ 0 h 1681139"/>
              <a:gd name="connsiteX1" fmla="*/ 4571887 w 4571887"/>
              <a:gd name="connsiteY1" fmla="*/ 0 h 1681139"/>
              <a:gd name="connsiteX2" fmla="*/ 4571887 w 4571887"/>
              <a:gd name="connsiteY2" fmla="*/ 1681139 h 1681139"/>
              <a:gd name="connsiteX3" fmla="*/ 0 w 4571887"/>
              <a:gd name="connsiteY3" fmla="*/ 1681139 h 1681139"/>
              <a:gd name="connsiteX4" fmla="*/ 0 w 4571887"/>
              <a:gd name="connsiteY4" fmla="*/ 0 h 16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1887" h="1681139">
                <a:moveTo>
                  <a:pt x="0" y="0"/>
                </a:moveTo>
                <a:lnTo>
                  <a:pt x="4571887" y="0"/>
                </a:lnTo>
                <a:lnTo>
                  <a:pt x="4571887" y="1681139"/>
                </a:lnTo>
                <a:lnTo>
                  <a:pt x="0" y="16811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921" tIns="177921" rIns="177921" bIns="177921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/>
              <a:t>3. How digital media can affect decision making in task 2.</a:t>
            </a:r>
          </a:p>
        </p:txBody>
      </p:sp>
    </p:spTree>
    <p:extLst>
      <p:ext uri="{BB962C8B-B14F-4D97-AF65-F5344CB8AC3E}">
        <p14:creationId xmlns:p14="http://schemas.microsoft.com/office/powerpoint/2010/main" val="203366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5F87B-593F-4297-81AA-98E4368B7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>
              <a:spcAft>
                <a:spcPct val="35000"/>
              </a:spcAft>
              <a:defRPr cap="all"/>
            </a:pPr>
            <a:r>
              <a:rPr lang="en-US" altLang="zh-HK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28042-FBFA-4C62-8902-57D82FAD7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altLang="zh-HK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538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13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F70F4-3AAC-4BFA-B493-03799A869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689" y="3071183"/>
            <a:ext cx="9910296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HK" sz="8000" dirty="0"/>
              <a:t>Step</a:t>
            </a:r>
            <a:endParaRPr lang="en-US" altLang="zh-HK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83E0B-AAE9-4222-949F-021D06903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688" y="1553518"/>
            <a:ext cx="9910295" cy="1281733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altLang="zh-HK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14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FCFEFB-8874-4D45-9A78-1E7CFA972E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0338655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6377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518</Words>
  <Application>Microsoft Office PowerPoint</Application>
  <PresentationFormat>Widescreen</PresentationFormat>
  <Paragraphs>90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Aharoni</vt:lpstr>
      <vt:lpstr>Arial</vt:lpstr>
      <vt:lpstr>Arial Black</vt:lpstr>
      <vt:lpstr>Calibri</vt:lpstr>
      <vt:lpstr>Calibri Light</vt:lpstr>
      <vt:lpstr>Open Sans</vt:lpstr>
      <vt:lpstr>Wingdings</vt:lpstr>
      <vt:lpstr>Office Theme</vt:lpstr>
      <vt:lpstr>Case Study</vt:lpstr>
      <vt:lpstr>Content</vt:lpstr>
      <vt:lpstr>Business Model </vt:lpstr>
      <vt:lpstr>Cyclistic</vt:lpstr>
      <vt:lpstr>Business task </vt:lpstr>
      <vt:lpstr>Business Task</vt:lpstr>
      <vt:lpstr>Data model</vt:lpstr>
      <vt:lpstr>Step</vt:lpstr>
      <vt:lpstr>PowerPoint Presentation</vt:lpstr>
      <vt:lpstr>PowerPoint Presentation</vt:lpstr>
      <vt:lpstr>RECORD ON OPERATION</vt:lpstr>
      <vt:lpstr>DATA CLEANING</vt:lpstr>
      <vt:lpstr>Action: Fill values  By SQL</vt:lpstr>
      <vt:lpstr>Solution (In Python)</vt:lpstr>
      <vt:lpstr>Solution (In SQL)</vt:lpstr>
      <vt:lpstr>Measurement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</dc:title>
  <dc:creator>123</dc:creator>
  <cp:lastModifiedBy>123</cp:lastModifiedBy>
  <cp:revision>156</cp:revision>
  <dcterms:created xsi:type="dcterms:W3CDTF">2021-12-01T12:22:43Z</dcterms:created>
  <dcterms:modified xsi:type="dcterms:W3CDTF">2021-12-04T08:36:57Z</dcterms:modified>
</cp:coreProperties>
</file>